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3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Lst>
  <p:sldSz cx="12192000" cy="6858000"/>
  <p:notesSz cx="6858000" cy="9144000"/>
  <p:embeddedFontLst>
    <p:embeddedFont>
      <p:font typeface="Helvetica Neue"/>
      <p:regular r:id="rId35"/>
      <p:bold r:id="rId36"/>
      <p:italic r:id="rId37"/>
      <p:boldItalic r:id="rId3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352">
          <p15:clr>
            <a:srgbClr val="A4A3A4"/>
          </p15:clr>
        </p15:guide>
        <p15:guide id="2"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42" roundtripDataSignature="AMtx7mhF5hQutyAmhV633FfJ8+KpC6x75A=="/>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4293" autoAdjust="0"/>
  </p:normalViewPr>
  <p:slideViewPr>
    <p:cSldViewPr snapToGrid="0">
      <p:cViewPr varScale="1">
        <p:scale>
          <a:sx n="94" d="100"/>
          <a:sy n="94" d="100"/>
        </p:scale>
        <p:origin x="1194" y="84"/>
      </p:cViewPr>
      <p:guideLst>
        <p:guide orient="horz" pos="2352"/>
        <p:guide pos="3840"/>
      </p:guideLst>
    </p:cSldViewPr>
  </p:slideViewPr>
  <p:notesTextViewPr>
    <p:cViewPr>
      <p:scale>
        <a:sx n="1" d="1"/>
        <a:sy n="1" d="1"/>
      </p:scale>
      <p:origin x="0" y="0"/>
    </p:cViewPr>
  </p:notesTextViewPr>
  <p:notesViewPr>
    <p:cSldViewPr snapToGrid="0">
      <p:cViewPr varScale="1">
        <p:scale>
          <a:sx n="100" d="100"/>
          <a:sy n="100" d="100"/>
        </p:scale>
        <p:origin x="0" y="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42" Type="http://customschemas.google.com/relationships/presentationmetadata" Target="meta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3.fntdata"/><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1.fntdata"/><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4.fntdata"/><Relationship Id="rId46"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aws.amazon.com/products"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aws.amazon.com/certification/certified-cloud-practitioner/" TargetMode="External"/><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aws.amazon.com/about-aws/global-infrastructure" TargetMode="External"/><Relationship Id="rId2" Type="http://schemas.openxmlformats.org/officeDocument/2006/relationships/slide" Target="../slides/slide31.xml"/><Relationship Id="rId1" Type="http://schemas.openxmlformats.org/officeDocument/2006/relationships/notesMaster" Target="../notesMasters/notesMaster1.xml"/><Relationship Id="rId5" Type="http://schemas.openxmlformats.org/officeDocument/2006/relationships/hyperlink" Target="https://aws.amazon.com/products/" TargetMode="External"/><Relationship Id="rId4" Type="http://schemas.openxmlformats.org/officeDocument/2006/relationships/hyperlink" Target="https://aws.amazon.com/about-aws/global-infrastructure/regional-product-services/" TargetMode="Externa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infrastructure.aws/"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www.cloudping.info/" TargetMode="External"/><Relationship Id="rId2" Type="http://schemas.openxmlformats.org/officeDocument/2006/relationships/slide" Target="../slides/slide8.xml"/><Relationship Id="rId1" Type="http://schemas.openxmlformats.org/officeDocument/2006/relationships/notesMaster" Target="../notesMasters/notesMaster1.xml"/><Relationship Id="rId4" Type="http://schemas.openxmlformats.org/officeDocument/2006/relationships/hyperlink" Target="https://aws.amazon.com/about-aws/global-infrastructure/regional-product-services/?p=tgi&amp;loc=4" TargetMode="Externa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6" name="Google Shape;206;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100"/>
              <a:buFont typeface="Arial"/>
              <a:buNone/>
            </a:pPr>
            <a:r>
              <a:rPr lang="pt-BR" sz="1100">
                <a:solidFill>
                  <a:schemeClr val="dk1"/>
                </a:solidFill>
                <a:latin typeface="Arial"/>
                <a:ea typeface="Arial"/>
                <a:cs typeface="Arial"/>
                <a:sym typeface="Arial"/>
              </a:rPr>
              <a:t>Bem-vindo ao Módulo 3: Visão geral da infraestrutura global da AWS.</a:t>
            </a:r>
            <a:endParaRPr sz="1100">
              <a:solidFill>
                <a:schemeClr val="dk1"/>
              </a:solidFill>
              <a:latin typeface="Arial"/>
              <a:ea typeface="Arial"/>
              <a:cs typeface="Arial"/>
              <a:sym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6" name="Google Shape;316;p10:notes"/>
          <p:cNvSpPr txBox="1">
            <a:spLocks noGrp="1"/>
          </p:cNvSpPr>
          <p:nvPr>
            <p:ph type="body" idx="1"/>
          </p:nvPr>
        </p:nvSpPr>
        <p:spPr>
          <a:xfrm>
            <a:off x="685800" y="4400550"/>
            <a:ext cx="5486400" cy="38290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pt-BR" sz="1100">
                <a:solidFill>
                  <a:schemeClr val="dk1"/>
                </a:solidFill>
                <a:latin typeface="Arial"/>
                <a:ea typeface="Arial"/>
                <a:cs typeface="Arial"/>
                <a:sym typeface="Arial"/>
              </a:rPr>
              <a:t>A base da infraestrutura da AWS são os datacenters. </a:t>
            </a:r>
            <a:r>
              <a:rPr lang="pt-BR" sz="1100">
                <a:latin typeface="Arial"/>
                <a:ea typeface="Arial"/>
                <a:cs typeface="Arial"/>
                <a:sym typeface="Arial"/>
              </a:rPr>
              <a:t>Os clientes não especificam um datacenter para a implantação de recursos. Em vez disso, uma zona de disponibilidade é o nível de especificação mais granular que um cliente pode fazer. No entanto, um </a:t>
            </a:r>
            <a:r>
              <a:rPr lang="pt-BR" sz="1100">
                <a:solidFill>
                  <a:schemeClr val="dk1"/>
                </a:solidFill>
                <a:latin typeface="Arial"/>
                <a:ea typeface="Arial"/>
                <a:cs typeface="Arial"/>
                <a:sym typeface="Arial"/>
              </a:rPr>
              <a:t>datacenter é o local onde os dados reais residem. </a:t>
            </a:r>
            <a:r>
              <a:rPr lang="pt-BR" sz="1100" b="0" i="0">
                <a:solidFill>
                  <a:schemeClr val="dk1"/>
                </a:solidFill>
                <a:latin typeface="Arial"/>
                <a:ea typeface="Arial"/>
                <a:cs typeface="Arial"/>
                <a:sym typeface="Arial"/>
              </a:rPr>
              <a:t>A Amazon opera datacenters de última geração e altamente disponíveis. Embora sejam raras, podem ocorrer falhas que afetam a disponibilidade das instâncias no mesmo local. Se você hospedar todas as suas instâncias em um único local afetado por tal falha, nenhuma delas ficará disponível.</a:t>
            </a:r>
            <a:endParaRPr sz="1100">
              <a:solidFill>
                <a:schemeClr val="dk1"/>
              </a:solidFill>
              <a:latin typeface="Arial"/>
              <a:ea typeface="Arial"/>
              <a:cs typeface="Arial"/>
              <a:sym typeface="Arial"/>
            </a:endParaRPr>
          </a:p>
          <a:p>
            <a:pPr marL="0" lvl="0" indent="0" algn="l" rtl="0">
              <a:spcBef>
                <a:spcPts val="0"/>
              </a:spcBef>
              <a:spcAft>
                <a:spcPts val="0"/>
              </a:spcAft>
              <a:buNone/>
            </a:pPr>
            <a:r>
              <a:rPr lang="pt-BR" sz="1100">
                <a:solidFill>
                  <a:schemeClr val="dk1"/>
                </a:solidFill>
                <a:latin typeface="Arial"/>
                <a:ea typeface="Arial"/>
                <a:cs typeface="Arial"/>
                <a:sym typeface="Arial"/>
              </a:rPr>
              <a:t> </a:t>
            </a:r>
            <a:endParaRPr/>
          </a:p>
          <a:p>
            <a:pPr marL="0" lvl="0" indent="0" algn="l" rtl="0">
              <a:spcBef>
                <a:spcPts val="0"/>
              </a:spcBef>
              <a:spcAft>
                <a:spcPts val="0"/>
              </a:spcAft>
              <a:buNone/>
            </a:pPr>
            <a:r>
              <a:rPr lang="pt-BR" sz="1100">
                <a:solidFill>
                  <a:schemeClr val="dk1"/>
                </a:solidFill>
                <a:latin typeface="Arial"/>
                <a:ea typeface="Arial"/>
                <a:cs typeface="Arial"/>
                <a:sym typeface="Arial"/>
              </a:rPr>
              <a:t>Os datacenters são projetados com segurança, com vários fatores em mente</a:t>
            </a:r>
            <a:r>
              <a:rPr lang="pt-BR" sz="1100">
                <a:latin typeface="Arial"/>
                <a:ea typeface="Arial"/>
                <a:cs typeface="Arial"/>
                <a:sym typeface="Arial"/>
              </a:rPr>
              <a:t>:</a:t>
            </a:r>
            <a:endParaRPr sz="1100">
              <a:solidFill>
                <a:schemeClr val="dk1"/>
              </a:solidFill>
              <a:latin typeface="Arial"/>
              <a:ea typeface="Arial"/>
              <a:cs typeface="Arial"/>
              <a:sym typeface="Arial"/>
            </a:endParaRPr>
          </a:p>
          <a:p>
            <a:pPr marL="0" lvl="0" indent="0" algn="l" rtl="0">
              <a:spcBef>
                <a:spcPts val="0"/>
              </a:spcBef>
              <a:spcAft>
                <a:spcPts val="0"/>
              </a:spcAft>
              <a:buNone/>
            </a:pPr>
            <a:endParaRPr sz="1100">
              <a:solidFill>
                <a:schemeClr val="dk1"/>
              </a:solidFill>
              <a:latin typeface="Arial"/>
              <a:ea typeface="Arial"/>
              <a:cs typeface="Arial"/>
              <a:sym typeface="Arial"/>
            </a:endParaRPr>
          </a:p>
          <a:p>
            <a:pPr marL="171450" lvl="0" indent="-171450" algn="l" rtl="0">
              <a:spcBef>
                <a:spcPts val="0"/>
              </a:spcBef>
              <a:spcAft>
                <a:spcPts val="0"/>
              </a:spcAft>
              <a:buClr>
                <a:schemeClr val="dk1"/>
              </a:buClr>
              <a:buSzPts val="1100"/>
              <a:buFont typeface="Arial"/>
              <a:buChar char="•"/>
            </a:pPr>
            <a:r>
              <a:rPr lang="pt-BR" sz="1100">
                <a:solidFill>
                  <a:schemeClr val="dk1"/>
                </a:solidFill>
                <a:latin typeface="Arial"/>
                <a:ea typeface="Arial"/>
                <a:cs typeface="Arial"/>
                <a:sym typeface="Arial"/>
              </a:rPr>
              <a:t>Cada local é cuidadosamente avaliado para </a:t>
            </a:r>
            <a:r>
              <a:rPr lang="pt-BR" sz="1100" b="1">
                <a:solidFill>
                  <a:schemeClr val="dk1"/>
                </a:solidFill>
                <a:latin typeface="Arial"/>
                <a:ea typeface="Arial"/>
                <a:cs typeface="Arial"/>
                <a:sym typeface="Arial"/>
              </a:rPr>
              <a:t>mitigar os riscos ambientais</a:t>
            </a:r>
            <a:r>
              <a:rPr lang="pt-BR" sz="1100">
                <a:solidFill>
                  <a:schemeClr val="dk1"/>
                </a:solidFill>
                <a:latin typeface="Arial"/>
                <a:ea typeface="Arial"/>
                <a:cs typeface="Arial"/>
                <a:sym typeface="Arial"/>
              </a:rPr>
              <a:t>.</a:t>
            </a:r>
            <a:endParaRPr sz="1100">
              <a:solidFill>
                <a:schemeClr val="dk1"/>
              </a:solidFill>
              <a:latin typeface="Arial"/>
              <a:ea typeface="Arial"/>
              <a:cs typeface="Arial"/>
              <a:sym typeface="Arial"/>
            </a:endParaRPr>
          </a:p>
          <a:p>
            <a:pPr marL="171450" lvl="0" indent="-171450" algn="l" rtl="0">
              <a:spcBef>
                <a:spcPts val="0"/>
              </a:spcBef>
              <a:spcAft>
                <a:spcPts val="0"/>
              </a:spcAft>
              <a:buClr>
                <a:schemeClr val="dk1"/>
              </a:buClr>
              <a:buSzPts val="1100"/>
              <a:buFont typeface="Arial"/>
              <a:buChar char="•"/>
            </a:pPr>
            <a:r>
              <a:rPr lang="pt-BR" sz="1100">
                <a:solidFill>
                  <a:schemeClr val="dk1"/>
                </a:solidFill>
                <a:latin typeface="Arial"/>
                <a:ea typeface="Arial"/>
                <a:cs typeface="Arial"/>
                <a:sym typeface="Arial"/>
              </a:rPr>
              <a:t>Os datacenters têm um </a:t>
            </a:r>
            <a:r>
              <a:rPr lang="pt-BR" sz="1100" b="1">
                <a:solidFill>
                  <a:schemeClr val="dk1"/>
                </a:solidFill>
                <a:latin typeface="Arial"/>
                <a:ea typeface="Arial"/>
                <a:cs typeface="Arial"/>
                <a:sym typeface="Arial"/>
              </a:rPr>
              <a:t>design redundante</a:t>
            </a:r>
            <a:r>
              <a:rPr lang="pt-BR" sz="1100">
                <a:solidFill>
                  <a:schemeClr val="dk1"/>
                </a:solidFill>
                <a:latin typeface="Arial"/>
                <a:ea typeface="Arial"/>
                <a:cs typeface="Arial"/>
                <a:sym typeface="Arial"/>
              </a:rPr>
              <a:t> que prevê e tolera falhas enquanto mantém os níveis de serviço.</a:t>
            </a:r>
            <a:endParaRPr sz="1100">
              <a:solidFill>
                <a:schemeClr val="dk1"/>
              </a:solidFill>
              <a:latin typeface="Arial"/>
              <a:ea typeface="Arial"/>
              <a:cs typeface="Arial"/>
              <a:sym typeface="Arial"/>
            </a:endParaRPr>
          </a:p>
          <a:p>
            <a:pPr marL="171450" lvl="0" indent="-171450" algn="l" rtl="0">
              <a:spcBef>
                <a:spcPts val="0"/>
              </a:spcBef>
              <a:spcAft>
                <a:spcPts val="0"/>
              </a:spcAft>
              <a:buClr>
                <a:schemeClr val="dk1"/>
              </a:buClr>
              <a:buSzPts val="1100"/>
              <a:buFont typeface="Arial"/>
              <a:buChar char="•"/>
            </a:pPr>
            <a:r>
              <a:rPr lang="pt-BR" sz="1100">
                <a:solidFill>
                  <a:schemeClr val="dk1"/>
                </a:solidFill>
                <a:latin typeface="Arial"/>
                <a:ea typeface="Arial"/>
                <a:cs typeface="Arial"/>
                <a:sym typeface="Arial"/>
              </a:rPr>
              <a:t>Para garantir a disponibilidade, o </a:t>
            </a:r>
            <a:r>
              <a:rPr lang="pt-BR" sz="1100" b="1">
                <a:solidFill>
                  <a:schemeClr val="dk1"/>
                </a:solidFill>
                <a:latin typeface="Arial"/>
                <a:ea typeface="Arial"/>
                <a:cs typeface="Arial"/>
                <a:sym typeface="Arial"/>
              </a:rPr>
              <a:t>backup de componentes essenciais </a:t>
            </a:r>
            <a:r>
              <a:rPr lang="pt-BR" sz="1100">
                <a:solidFill>
                  <a:schemeClr val="dk1"/>
                </a:solidFill>
                <a:latin typeface="Arial"/>
                <a:ea typeface="Arial"/>
                <a:cs typeface="Arial"/>
                <a:sym typeface="Arial"/>
              </a:rPr>
              <a:t>do sistema é feito em várias zonas de disponibilidade.</a:t>
            </a:r>
            <a:endParaRPr sz="1100">
              <a:solidFill>
                <a:schemeClr val="dk1"/>
              </a:solidFill>
              <a:latin typeface="Arial"/>
              <a:ea typeface="Arial"/>
              <a:cs typeface="Arial"/>
              <a:sym typeface="Arial"/>
            </a:endParaRPr>
          </a:p>
          <a:p>
            <a:pPr marL="171450" lvl="0" indent="-171450" algn="l" rtl="0">
              <a:spcBef>
                <a:spcPts val="0"/>
              </a:spcBef>
              <a:spcAft>
                <a:spcPts val="0"/>
              </a:spcAft>
              <a:buClr>
                <a:schemeClr val="dk1"/>
              </a:buClr>
              <a:buSzPts val="1100"/>
              <a:buFont typeface="Arial"/>
              <a:buChar char="•"/>
            </a:pPr>
            <a:r>
              <a:rPr lang="pt-BR" sz="1100">
                <a:solidFill>
                  <a:schemeClr val="dk1"/>
                </a:solidFill>
                <a:latin typeface="Arial"/>
                <a:ea typeface="Arial"/>
                <a:cs typeface="Arial"/>
                <a:sym typeface="Arial"/>
              </a:rPr>
              <a:t>A AWS monitora continuamente o uso dos serviços para implantar uma infraestrutura que ofereça suporte aos nossos compromissos e requisitos de disponibilidade.</a:t>
            </a:r>
            <a:endParaRPr sz="1100">
              <a:solidFill>
                <a:schemeClr val="dk1"/>
              </a:solidFill>
              <a:latin typeface="Arial"/>
              <a:ea typeface="Arial"/>
              <a:cs typeface="Arial"/>
              <a:sym typeface="Arial"/>
            </a:endParaRPr>
          </a:p>
          <a:p>
            <a:pPr marL="171450" lvl="0" indent="-171450" algn="l" rtl="0">
              <a:spcBef>
                <a:spcPts val="0"/>
              </a:spcBef>
              <a:spcAft>
                <a:spcPts val="0"/>
              </a:spcAft>
              <a:buClr>
                <a:schemeClr val="dk1"/>
              </a:buClr>
              <a:buSzPts val="1100"/>
              <a:buFont typeface="Arial"/>
              <a:buChar char="•"/>
            </a:pPr>
            <a:r>
              <a:rPr lang="pt-BR" sz="1100">
                <a:solidFill>
                  <a:schemeClr val="dk1"/>
                </a:solidFill>
                <a:latin typeface="Arial"/>
                <a:ea typeface="Arial"/>
                <a:cs typeface="Arial"/>
                <a:sym typeface="Arial"/>
              </a:rPr>
              <a:t>Os </a:t>
            </a:r>
            <a:r>
              <a:rPr lang="pt-BR" sz="1100" b="1">
                <a:solidFill>
                  <a:schemeClr val="dk1"/>
                </a:solidFill>
                <a:latin typeface="Arial"/>
                <a:ea typeface="Arial"/>
                <a:cs typeface="Arial"/>
                <a:sym typeface="Arial"/>
              </a:rPr>
              <a:t>locais dos </a:t>
            </a:r>
            <a:r>
              <a:rPr lang="pt-BR" sz="1100">
                <a:solidFill>
                  <a:schemeClr val="dk1"/>
                </a:solidFill>
                <a:latin typeface="Arial"/>
                <a:ea typeface="Arial"/>
                <a:cs typeface="Arial"/>
                <a:sym typeface="Arial"/>
              </a:rPr>
              <a:t>datacenters </a:t>
            </a:r>
            <a:r>
              <a:rPr lang="pt-BR" sz="1100" b="1">
                <a:solidFill>
                  <a:schemeClr val="dk1"/>
                </a:solidFill>
                <a:latin typeface="Arial"/>
                <a:ea typeface="Arial"/>
                <a:cs typeface="Arial"/>
                <a:sym typeface="Arial"/>
              </a:rPr>
              <a:t>não são divulgados</a:t>
            </a:r>
            <a:r>
              <a:rPr lang="pt-BR" sz="1100">
                <a:solidFill>
                  <a:schemeClr val="dk1"/>
                </a:solidFill>
                <a:latin typeface="Arial"/>
                <a:ea typeface="Arial"/>
                <a:cs typeface="Arial"/>
                <a:sym typeface="Arial"/>
              </a:rPr>
              <a:t> e todo o acesso a eles é restrito.</a:t>
            </a:r>
            <a:endParaRPr/>
          </a:p>
          <a:p>
            <a:pPr marL="171450" lvl="0" indent="-171450" algn="l" rtl="0">
              <a:spcBef>
                <a:spcPts val="0"/>
              </a:spcBef>
              <a:spcAft>
                <a:spcPts val="0"/>
              </a:spcAft>
              <a:buClr>
                <a:schemeClr val="dk1"/>
              </a:buClr>
              <a:buSzPts val="1100"/>
              <a:buFont typeface="Arial"/>
              <a:buChar char="•"/>
            </a:pPr>
            <a:r>
              <a:rPr lang="pt-BR" sz="1100">
                <a:solidFill>
                  <a:schemeClr val="dk1"/>
                </a:solidFill>
                <a:latin typeface="Arial"/>
                <a:ea typeface="Arial"/>
                <a:cs typeface="Arial"/>
                <a:sym typeface="Arial"/>
              </a:rPr>
              <a:t>Em caso de falha, processos automatizados desviam o tráfego de dados da área afetada.</a:t>
            </a:r>
            <a:endParaRPr sz="1100">
              <a:solidFill>
                <a:schemeClr val="dk1"/>
              </a:solidFill>
              <a:latin typeface="Arial"/>
              <a:ea typeface="Arial"/>
              <a:cs typeface="Arial"/>
              <a:sym typeface="Arial"/>
            </a:endParaRPr>
          </a:p>
          <a:p>
            <a:pPr marL="0" lvl="0" indent="0" algn="l" rtl="0">
              <a:spcBef>
                <a:spcPts val="0"/>
              </a:spcBef>
              <a:spcAft>
                <a:spcPts val="0"/>
              </a:spcAft>
              <a:buNone/>
            </a:pPr>
            <a:r>
              <a:rPr lang="pt-BR" sz="1100">
                <a:solidFill>
                  <a:schemeClr val="dk1"/>
                </a:solidFill>
                <a:latin typeface="Arial"/>
                <a:ea typeface="Arial"/>
                <a:cs typeface="Arial"/>
                <a:sym typeface="Arial"/>
              </a:rPr>
              <a:t> </a:t>
            </a:r>
            <a:endParaRPr/>
          </a:p>
          <a:p>
            <a:pPr marL="0" lvl="0" indent="0" algn="l" rtl="0">
              <a:spcBef>
                <a:spcPts val="0"/>
              </a:spcBef>
              <a:spcAft>
                <a:spcPts val="0"/>
              </a:spcAft>
              <a:buNone/>
            </a:pPr>
            <a:r>
              <a:rPr lang="pt-BR" sz="1100">
                <a:solidFill>
                  <a:schemeClr val="dk1"/>
                </a:solidFill>
                <a:latin typeface="Arial"/>
                <a:ea typeface="Arial"/>
                <a:cs typeface="Arial"/>
                <a:sym typeface="Arial"/>
              </a:rPr>
              <a:t>A AWS usa </a:t>
            </a:r>
            <a:r>
              <a:rPr lang="pt-BR" sz="1100" b="1">
                <a:solidFill>
                  <a:schemeClr val="dk1"/>
                </a:solidFill>
                <a:latin typeface="Arial"/>
                <a:ea typeface="Arial"/>
                <a:cs typeface="Arial"/>
                <a:sym typeface="Arial"/>
              </a:rPr>
              <a:t>equipamentos</a:t>
            </a:r>
            <a:r>
              <a:rPr lang="pt-BR" sz="1100" b="0">
                <a:solidFill>
                  <a:schemeClr val="dk1"/>
                </a:solidFill>
                <a:latin typeface="Arial"/>
                <a:ea typeface="Arial"/>
                <a:cs typeface="Arial"/>
                <a:sym typeface="Arial"/>
              </a:rPr>
              <a:t> </a:t>
            </a:r>
            <a:r>
              <a:rPr lang="pt-BR" sz="1100" b="1">
                <a:solidFill>
                  <a:schemeClr val="dk1"/>
                </a:solidFill>
                <a:latin typeface="Arial"/>
                <a:ea typeface="Arial"/>
                <a:cs typeface="Arial"/>
                <a:sym typeface="Arial"/>
              </a:rPr>
              <a:t>de rede personalizados </a:t>
            </a:r>
            <a:r>
              <a:rPr lang="pt-BR" sz="1100" b="0">
                <a:solidFill>
                  <a:schemeClr val="dk1"/>
                </a:solidFill>
                <a:latin typeface="Arial"/>
                <a:ea typeface="Arial"/>
                <a:cs typeface="Arial"/>
                <a:sym typeface="Arial"/>
              </a:rPr>
              <a:t>originados de </a:t>
            </a:r>
            <a:r>
              <a:rPr lang="pt-BR" sz="1100" b="1">
                <a:solidFill>
                  <a:schemeClr val="dk1"/>
                </a:solidFill>
                <a:latin typeface="Arial"/>
                <a:ea typeface="Arial"/>
                <a:cs typeface="Arial"/>
                <a:sym typeface="Arial"/>
              </a:rPr>
              <a:t>vários fabricantes de dispositivos originais (ODMs)</a:t>
            </a:r>
            <a:r>
              <a:rPr lang="pt-BR" sz="1100">
                <a:solidFill>
                  <a:schemeClr val="dk1"/>
                </a:solidFill>
                <a:latin typeface="Arial"/>
                <a:ea typeface="Arial"/>
                <a:cs typeface="Arial"/>
                <a:sym typeface="Arial"/>
              </a:rPr>
              <a:t>. Os ODMs projetam e fabricam produtos com base nas especificações de uma segunda empresa. Em seguida, a segunda empresa remarca os produtos para venda.</a:t>
            </a:r>
            <a:endParaRPr sz="1100">
              <a:latin typeface="Arial"/>
              <a:ea typeface="Arial"/>
              <a:cs typeface="Arial"/>
              <a:sym typeface="Aria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5" name="Google Shape;325;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pt-BR" sz="1100" b="1">
                <a:latin typeface="Arial"/>
                <a:ea typeface="Arial"/>
                <a:cs typeface="Arial"/>
                <a:sym typeface="Arial"/>
              </a:rPr>
              <a:t>O Amazon CloudFront </a:t>
            </a:r>
            <a:r>
              <a:rPr lang="pt-BR" sz="1100">
                <a:latin typeface="Arial"/>
                <a:ea typeface="Arial"/>
                <a:cs typeface="Arial"/>
                <a:sym typeface="Arial"/>
              </a:rPr>
              <a:t>é </a:t>
            </a:r>
            <a:r>
              <a:rPr lang="pt-BR" sz="1100" b="1">
                <a:latin typeface="Arial"/>
                <a:ea typeface="Arial"/>
                <a:cs typeface="Arial"/>
                <a:sym typeface="Arial"/>
              </a:rPr>
              <a:t>uma rede de entrega de conteúdo</a:t>
            </a:r>
            <a:r>
              <a:rPr lang="pt-BR" sz="1100">
                <a:latin typeface="Arial"/>
                <a:ea typeface="Arial"/>
                <a:cs typeface="Arial"/>
                <a:sym typeface="Arial"/>
              </a:rPr>
              <a:t> (CDN) usada para distribuir conteúdo aos usuários finais para reduzir a latência</a:t>
            </a:r>
            <a:r>
              <a:rPr lang="pt-BR" sz="1100" b="1">
                <a:latin typeface="Arial"/>
                <a:ea typeface="Arial"/>
                <a:cs typeface="Arial"/>
                <a:sym typeface="Arial"/>
              </a:rPr>
              <a:t>. O Amazon Route 53 </a:t>
            </a:r>
            <a:r>
              <a:rPr lang="pt-BR" sz="1100">
                <a:latin typeface="Arial"/>
                <a:ea typeface="Arial"/>
                <a:cs typeface="Arial"/>
                <a:sym typeface="Arial"/>
              </a:rPr>
              <a:t>é um serviço de Domain Name System (DNS). As solicitações enviadas para qualquer um desses serviços serão roteadas automaticamente para o ponto de </a:t>
            </a:r>
            <a:r>
              <a:rPr lang="pt-BR" sz="1100" b="1">
                <a:latin typeface="Arial"/>
                <a:ea typeface="Arial"/>
                <a:cs typeface="Arial"/>
                <a:sym typeface="Arial"/>
              </a:rPr>
              <a:t>presença </a:t>
            </a:r>
            <a:r>
              <a:rPr lang="pt-BR" sz="1100">
                <a:latin typeface="Arial"/>
                <a:ea typeface="Arial"/>
                <a:cs typeface="Arial"/>
                <a:sym typeface="Arial"/>
              </a:rPr>
              <a:t>mais próximo para diminuir a latência.</a:t>
            </a:r>
            <a:endParaRPr/>
          </a:p>
          <a:p>
            <a:pPr marL="0" lvl="0" indent="0" algn="l" rtl="0">
              <a:spcBef>
                <a:spcPts val="0"/>
              </a:spcBef>
              <a:spcAft>
                <a:spcPts val="0"/>
              </a:spcAft>
              <a:buNone/>
            </a:pPr>
            <a:endParaRPr sz="1100" b="0" i="0">
              <a:solidFill>
                <a:schemeClr val="dk1"/>
              </a:solidFill>
              <a:latin typeface="Arial"/>
              <a:ea typeface="Arial"/>
              <a:cs typeface="Arial"/>
              <a:sym typeface="Arial"/>
            </a:endParaRPr>
          </a:p>
          <a:p>
            <a:pPr marL="0" lvl="0" indent="0" algn="l" rtl="0">
              <a:spcBef>
                <a:spcPts val="0"/>
              </a:spcBef>
              <a:spcAft>
                <a:spcPts val="0"/>
              </a:spcAft>
              <a:buNone/>
            </a:pPr>
            <a:r>
              <a:rPr lang="pt-BR" sz="1100" b="1" i="0">
                <a:solidFill>
                  <a:schemeClr val="dk1"/>
                </a:solidFill>
                <a:latin typeface="Arial"/>
                <a:ea typeface="Arial"/>
                <a:cs typeface="Arial"/>
                <a:sym typeface="Arial"/>
              </a:rPr>
              <a:t>Os pontos de presença da</a:t>
            </a:r>
            <a:r>
              <a:rPr lang="pt-BR"/>
              <a:t> </a:t>
            </a:r>
            <a:r>
              <a:rPr lang="pt-BR" sz="1100" b="0" i="0">
                <a:solidFill>
                  <a:schemeClr val="dk1"/>
                </a:solidFill>
                <a:latin typeface="Arial"/>
                <a:ea typeface="Arial"/>
                <a:cs typeface="Arial"/>
                <a:sym typeface="Arial"/>
              </a:rPr>
              <a:t>AWS </a:t>
            </a:r>
            <a:r>
              <a:rPr lang="pt-BR"/>
              <a:t>estão localizados na maioria das principais cidades (69 cidades no total) de 30 países em todo o mundo. Ao </a:t>
            </a:r>
            <a:r>
              <a:rPr lang="pt-BR" sz="1100" b="1">
                <a:latin typeface="Arial"/>
                <a:ea typeface="Arial"/>
                <a:cs typeface="Arial"/>
                <a:sym typeface="Arial"/>
              </a:rPr>
              <a:t>medir continuamente a conectividade, a performance e a computação com a Internet para encontrar a melhor maneira de rotear solicitações</a:t>
            </a:r>
            <a:r>
              <a:rPr lang="pt-BR"/>
              <a:t>, os pontos de presença oferecem uma melhor experiência de usuário quase em tempo real. Eles são usados por muitos serviços da AWS, incluindo os serviços Amazon CloudFront, Amazon Route 53, AWS Shield e AWS Web Application Firewall (AWS WAF).</a:t>
            </a:r>
            <a:endParaRPr sz="1100">
              <a:latin typeface="Arial"/>
              <a:ea typeface="Arial"/>
              <a:cs typeface="Arial"/>
              <a:sym typeface="Arial"/>
            </a:endParaRPr>
          </a:p>
          <a:p>
            <a:pPr marL="0" lvl="0" indent="0" algn="l" rtl="0">
              <a:spcBef>
                <a:spcPts val="0"/>
              </a:spcBef>
              <a:spcAft>
                <a:spcPts val="0"/>
              </a:spcAft>
              <a:buNone/>
            </a:pPr>
            <a:r>
              <a:rPr lang="pt-BR" sz="1100">
                <a:solidFill>
                  <a:schemeClr val="dk1"/>
                </a:solidFill>
                <a:latin typeface="Arial"/>
                <a:ea typeface="Arial"/>
                <a:cs typeface="Arial"/>
                <a:sym typeface="Arial"/>
              </a:rPr>
              <a:t> </a:t>
            </a:r>
            <a:endParaRPr/>
          </a:p>
          <a:p>
            <a:pPr marL="0" lvl="0" indent="0" algn="l" rtl="0">
              <a:spcBef>
                <a:spcPts val="0"/>
              </a:spcBef>
              <a:spcAft>
                <a:spcPts val="0"/>
              </a:spcAft>
              <a:buNone/>
            </a:pPr>
            <a:r>
              <a:rPr lang="pt-BR" sz="1100">
                <a:solidFill>
                  <a:schemeClr val="dk1"/>
                </a:solidFill>
                <a:latin typeface="Arial"/>
                <a:ea typeface="Arial"/>
                <a:cs typeface="Arial"/>
                <a:sym typeface="Arial"/>
              </a:rPr>
              <a:t>Os </a:t>
            </a:r>
            <a:r>
              <a:rPr lang="pt-BR" sz="1100" b="1">
                <a:solidFill>
                  <a:schemeClr val="dk1"/>
                </a:solidFill>
                <a:latin typeface="Arial"/>
                <a:ea typeface="Arial"/>
                <a:cs typeface="Arial"/>
                <a:sym typeface="Arial"/>
              </a:rPr>
              <a:t>caches de borda regionais</a:t>
            </a:r>
            <a:r>
              <a:rPr lang="pt-BR" sz="1100" b="0">
                <a:solidFill>
                  <a:schemeClr val="dk1"/>
                </a:solidFill>
                <a:latin typeface="Arial"/>
                <a:ea typeface="Arial"/>
                <a:cs typeface="Arial"/>
                <a:sym typeface="Arial"/>
              </a:rPr>
              <a:t> </a:t>
            </a:r>
            <a:r>
              <a:rPr lang="pt-BR" sz="1100">
                <a:solidFill>
                  <a:schemeClr val="dk1"/>
                </a:solidFill>
                <a:latin typeface="Arial"/>
                <a:ea typeface="Arial"/>
                <a:cs typeface="Arial"/>
                <a:sym typeface="Arial"/>
              </a:rPr>
              <a:t>são usados por padrão com o Amazon CloudFront. Os pontos de presença de caches regionais são usados quando você tem conteúdo que não é acessado com frequência suficiente para permanecer em um </a:t>
            </a:r>
            <a:r>
              <a:rPr lang="pt-BR" sz="1100" b="1">
                <a:solidFill>
                  <a:schemeClr val="dk1"/>
                </a:solidFill>
                <a:latin typeface="Arial"/>
                <a:ea typeface="Arial"/>
                <a:cs typeface="Arial"/>
                <a:sym typeface="Arial"/>
              </a:rPr>
              <a:t>ponto de presença</a:t>
            </a:r>
            <a:r>
              <a:rPr lang="pt-BR" sz="1100">
                <a:solidFill>
                  <a:schemeClr val="dk1"/>
                </a:solidFill>
                <a:latin typeface="Arial"/>
                <a:ea typeface="Arial"/>
                <a:cs typeface="Arial"/>
                <a:sym typeface="Arial"/>
              </a:rPr>
              <a:t>. Os pontos de cache regional absorvem esse conteúdo e fornecem uma alternativa para obter esse conteúdo no servidor de origem.</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6" name="Google Shape;336;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pt-BR" sz="1100">
                <a:latin typeface="Arial"/>
                <a:ea typeface="Arial"/>
                <a:cs typeface="Arial"/>
                <a:sym typeface="Arial"/>
              </a:rPr>
              <a:t>Agora </a:t>
            </a:r>
            <a:r>
              <a:rPr lang="pt-BR" sz="1100">
                <a:solidFill>
                  <a:schemeClr val="dk1"/>
                </a:solidFill>
                <a:latin typeface="Arial"/>
                <a:ea typeface="Arial"/>
                <a:cs typeface="Arial"/>
                <a:sym typeface="Arial"/>
              </a:rPr>
              <a:t>que você tem uma boa compreensão dos principais componentes que compõem a infraestrutura global da AWS, vamos considerar os benefícios oferecidos por essa infraestrutura</a:t>
            </a:r>
            <a:r>
              <a:rPr lang="pt-BR" sz="1100">
                <a:latin typeface="Arial"/>
                <a:ea typeface="Arial"/>
                <a:cs typeface="Arial"/>
                <a:sym typeface="Arial"/>
              </a:rPr>
              <a:t>.</a:t>
            </a:r>
            <a:endParaRPr/>
          </a:p>
          <a:p>
            <a:pPr marL="0" lvl="0" indent="0" algn="l" rtl="0">
              <a:spcBef>
                <a:spcPts val="0"/>
              </a:spcBef>
              <a:spcAft>
                <a:spcPts val="0"/>
              </a:spcAft>
              <a:buNone/>
            </a:pPr>
            <a:endParaRPr sz="1100">
              <a:solidFill>
                <a:schemeClr val="dk1"/>
              </a:solidFill>
              <a:latin typeface="Arial"/>
              <a:ea typeface="Arial"/>
              <a:cs typeface="Arial"/>
              <a:sym typeface="Arial"/>
            </a:endParaRPr>
          </a:p>
          <a:p>
            <a:pPr marL="0" lvl="0" indent="0" algn="l" rtl="0">
              <a:spcBef>
                <a:spcPts val="0"/>
              </a:spcBef>
              <a:spcAft>
                <a:spcPts val="0"/>
              </a:spcAft>
              <a:buNone/>
            </a:pPr>
            <a:r>
              <a:rPr lang="pt-BR" sz="1100">
                <a:solidFill>
                  <a:schemeClr val="dk1"/>
                </a:solidFill>
                <a:latin typeface="Arial"/>
                <a:ea typeface="Arial"/>
                <a:cs typeface="Arial"/>
                <a:sym typeface="Arial"/>
              </a:rPr>
              <a:t>A infraestrutura global da AWS tem vários recursos valiosos:</a:t>
            </a:r>
            <a:endParaRPr/>
          </a:p>
          <a:p>
            <a:pPr marL="0" lvl="0" indent="0" algn="l" rtl="0">
              <a:spcBef>
                <a:spcPts val="0"/>
              </a:spcBef>
              <a:spcAft>
                <a:spcPts val="0"/>
              </a:spcAft>
              <a:buNone/>
            </a:pPr>
            <a:endParaRPr sz="1100">
              <a:solidFill>
                <a:schemeClr val="dk1"/>
              </a:solidFill>
              <a:latin typeface="Arial"/>
              <a:ea typeface="Arial"/>
              <a:cs typeface="Arial"/>
              <a:sym typeface="Arial"/>
            </a:endParaRPr>
          </a:p>
          <a:p>
            <a:pPr marL="171450" lvl="0" indent="-171450" algn="l" rtl="0">
              <a:spcBef>
                <a:spcPts val="0"/>
              </a:spcBef>
              <a:spcAft>
                <a:spcPts val="0"/>
              </a:spcAft>
              <a:buClr>
                <a:schemeClr val="dk1"/>
              </a:buClr>
              <a:buSzPts val="1100"/>
              <a:buFont typeface="Arial"/>
              <a:buChar char="•"/>
            </a:pPr>
            <a:r>
              <a:rPr lang="pt-BR" sz="1100">
                <a:solidFill>
                  <a:schemeClr val="dk1"/>
                </a:solidFill>
                <a:latin typeface="Arial"/>
                <a:ea typeface="Arial"/>
                <a:cs typeface="Arial"/>
                <a:sym typeface="Arial"/>
              </a:rPr>
              <a:t>Primeiro, ele é </a:t>
            </a:r>
            <a:r>
              <a:rPr lang="pt-BR" sz="1100" b="1">
                <a:solidFill>
                  <a:schemeClr val="dk1"/>
                </a:solidFill>
                <a:latin typeface="Arial"/>
                <a:ea typeface="Arial"/>
                <a:cs typeface="Arial"/>
                <a:sym typeface="Arial"/>
              </a:rPr>
              <a:t>elástico</a:t>
            </a:r>
            <a:r>
              <a:rPr lang="pt-BR" sz="1100">
                <a:solidFill>
                  <a:schemeClr val="dk1"/>
                </a:solidFill>
                <a:latin typeface="Arial"/>
                <a:ea typeface="Arial"/>
                <a:cs typeface="Arial"/>
                <a:sym typeface="Arial"/>
              </a:rPr>
              <a:t> e </a:t>
            </a:r>
            <a:r>
              <a:rPr lang="pt-BR" sz="1100" b="1">
                <a:solidFill>
                  <a:schemeClr val="dk1"/>
                </a:solidFill>
                <a:latin typeface="Arial"/>
                <a:ea typeface="Arial"/>
                <a:cs typeface="Arial"/>
                <a:sym typeface="Arial"/>
              </a:rPr>
              <a:t>escalável</a:t>
            </a:r>
            <a:r>
              <a:rPr lang="pt-BR" sz="1100">
                <a:solidFill>
                  <a:schemeClr val="dk1"/>
                </a:solidFill>
                <a:latin typeface="Arial"/>
                <a:ea typeface="Arial"/>
                <a:cs typeface="Arial"/>
                <a:sym typeface="Arial"/>
              </a:rPr>
              <a:t>. Isso significa que os recursos podem se ajustar dinamicamente para aumentos ou diminuições nos requisitos de capacidade. Ele também pode se ajustar rapidamente para acomodar o crescimento.</a:t>
            </a:r>
            <a:endParaRPr/>
          </a:p>
          <a:p>
            <a:pPr marL="171450" lvl="0" indent="-101600" algn="l" rtl="0">
              <a:spcBef>
                <a:spcPts val="0"/>
              </a:spcBef>
              <a:spcAft>
                <a:spcPts val="0"/>
              </a:spcAft>
              <a:buClr>
                <a:schemeClr val="dk1"/>
              </a:buClr>
              <a:buSzPts val="1100"/>
              <a:buFont typeface="Arial"/>
              <a:buNone/>
            </a:pPr>
            <a:endParaRPr sz="1100">
              <a:solidFill>
                <a:schemeClr val="dk1"/>
              </a:solidFill>
              <a:latin typeface="Arial"/>
              <a:ea typeface="Arial"/>
              <a:cs typeface="Arial"/>
              <a:sym typeface="Arial"/>
            </a:endParaRPr>
          </a:p>
          <a:p>
            <a:pPr marL="171450" lvl="0" indent="-171450" algn="l" rtl="0">
              <a:spcBef>
                <a:spcPts val="0"/>
              </a:spcBef>
              <a:spcAft>
                <a:spcPts val="0"/>
              </a:spcAft>
              <a:buClr>
                <a:schemeClr val="dk1"/>
              </a:buClr>
              <a:buSzPts val="1100"/>
              <a:buFont typeface="Arial"/>
              <a:buChar char="•"/>
            </a:pPr>
            <a:r>
              <a:rPr lang="pt-BR" sz="1100">
                <a:solidFill>
                  <a:schemeClr val="dk1"/>
                </a:solidFill>
                <a:latin typeface="Arial"/>
                <a:ea typeface="Arial"/>
                <a:cs typeface="Arial"/>
                <a:sym typeface="Arial"/>
              </a:rPr>
              <a:t>Segundo, essa infraestrutura é</a:t>
            </a:r>
            <a:r>
              <a:rPr lang="pt-BR" sz="1100" b="1">
                <a:solidFill>
                  <a:schemeClr val="dk1"/>
                </a:solidFill>
                <a:latin typeface="Arial"/>
                <a:ea typeface="Arial"/>
                <a:cs typeface="Arial"/>
                <a:sym typeface="Arial"/>
              </a:rPr>
              <a:t> tolerante a falhas</a:t>
            </a:r>
            <a:r>
              <a:rPr lang="pt-BR" sz="1100">
                <a:solidFill>
                  <a:schemeClr val="dk1"/>
                </a:solidFill>
                <a:latin typeface="Arial"/>
                <a:ea typeface="Arial"/>
                <a:cs typeface="Arial"/>
                <a:sym typeface="Arial"/>
              </a:rPr>
              <a:t>, o que significa que ela tem redundância de componente integrada que permite continuar as operações apesar de um componente com falha.</a:t>
            </a:r>
            <a:endParaRPr/>
          </a:p>
          <a:p>
            <a:pPr marL="171450" lvl="0" indent="-101600" algn="l" rtl="0">
              <a:spcBef>
                <a:spcPts val="0"/>
              </a:spcBef>
              <a:spcAft>
                <a:spcPts val="0"/>
              </a:spcAft>
              <a:buClr>
                <a:schemeClr val="dk1"/>
              </a:buClr>
              <a:buSzPts val="1100"/>
              <a:buFont typeface="Arial"/>
              <a:buNone/>
            </a:pPr>
            <a:endParaRPr sz="1100">
              <a:solidFill>
                <a:schemeClr val="dk1"/>
              </a:solidFill>
              <a:latin typeface="Arial"/>
              <a:ea typeface="Arial"/>
              <a:cs typeface="Arial"/>
              <a:sym typeface="Arial"/>
            </a:endParaRPr>
          </a:p>
          <a:p>
            <a:pPr marL="171450" lvl="0" indent="-171450" algn="l" rtl="0">
              <a:spcBef>
                <a:spcPts val="0"/>
              </a:spcBef>
              <a:spcAft>
                <a:spcPts val="0"/>
              </a:spcAft>
              <a:buClr>
                <a:schemeClr val="dk1"/>
              </a:buClr>
              <a:buSzPts val="1100"/>
              <a:buFont typeface="Arial"/>
              <a:buChar char="•"/>
            </a:pPr>
            <a:r>
              <a:rPr lang="pt-BR" sz="1100">
                <a:solidFill>
                  <a:schemeClr val="dk1"/>
                </a:solidFill>
                <a:latin typeface="Arial"/>
                <a:ea typeface="Arial"/>
                <a:cs typeface="Arial"/>
                <a:sym typeface="Arial"/>
              </a:rPr>
              <a:t>Por fim, ele requer intervenção mínima ou nenhuma intervenção humana, enquanto fornece </a:t>
            </a:r>
            <a:r>
              <a:rPr lang="pt-BR" sz="1100" b="1">
                <a:solidFill>
                  <a:schemeClr val="dk1"/>
                </a:solidFill>
                <a:latin typeface="Arial"/>
                <a:ea typeface="Arial"/>
                <a:cs typeface="Arial"/>
                <a:sym typeface="Arial"/>
              </a:rPr>
              <a:t>alta disponibilidade</a:t>
            </a:r>
            <a:r>
              <a:rPr lang="pt-BR" sz="1100">
                <a:solidFill>
                  <a:schemeClr val="dk1"/>
                </a:solidFill>
                <a:latin typeface="Arial"/>
                <a:ea typeface="Arial"/>
                <a:cs typeface="Arial"/>
                <a:sym typeface="Arial"/>
              </a:rPr>
              <a:t> com tempo de inatividade mínimo.</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0" name="Google Shape;410;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100"/>
              <a:buFont typeface="Arial"/>
              <a:buNone/>
            </a:pPr>
            <a:r>
              <a:rPr lang="pt-BR" sz="1100">
                <a:latin typeface="Arial"/>
                <a:ea typeface="Arial"/>
                <a:cs typeface="Arial"/>
                <a:sym typeface="Arial"/>
              </a:rPr>
              <a:t>Algumas das principais lições desta seção do módulo são:</a:t>
            </a:r>
            <a:endParaRPr/>
          </a:p>
          <a:p>
            <a:pPr marL="0" marR="0" lvl="0" indent="0" algn="l" rtl="0">
              <a:lnSpc>
                <a:spcPct val="100000"/>
              </a:lnSpc>
              <a:spcBef>
                <a:spcPts val="0"/>
              </a:spcBef>
              <a:spcAft>
                <a:spcPts val="0"/>
              </a:spcAft>
              <a:buClr>
                <a:schemeClr val="dk1"/>
              </a:buClr>
              <a:buSzPts val="1100"/>
              <a:buFont typeface="Calibri"/>
              <a:buNone/>
            </a:pPr>
            <a:endParaRPr sz="1100">
              <a:solidFill>
                <a:srgbClr val="000000"/>
              </a:solidFill>
              <a:latin typeface="Arial"/>
              <a:ea typeface="Arial"/>
              <a:cs typeface="Arial"/>
              <a:sym typeface="Arial"/>
            </a:endParaRPr>
          </a:p>
          <a:p>
            <a:pPr marL="171450" lvl="0" indent="-171450" algn="l" rtl="0">
              <a:spcBef>
                <a:spcPts val="0"/>
              </a:spcBef>
              <a:spcAft>
                <a:spcPts val="0"/>
              </a:spcAft>
              <a:buClr>
                <a:schemeClr val="dk1"/>
              </a:buClr>
              <a:buSzPts val="1100"/>
              <a:buFont typeface="Arial"/>
              <a:buChar char="•"/>
            </a:pPr>
            <a:r>
              <a:rPr lang="pt-BR" sz="1100">
                <a:latin typeface="Arial"/>
                <a:ea typeface="Arial"/>
                <a:cs typeface="Arial"/>
                <a:sym typeface="Arial"/>
              </a:rPr>
              <a:t>A infraestrutura global da AWS consiste em regiões e zonas de disponibilidade.</a:t>
            </a:r>
            <a:endParaRPr/>
          </a:p>
          <a:p>
            <a:pPr marL="171450" lvl="0" indent="-101600" algn="l" rtl="0">
              <a:spcBef>
                <a:spcPts val="0"/>
              </a:spcBef>
              <a:spcAft>
                <a:spcPts val="0"/>
              </a:spcAft>
              <a:buClr>
                <a:schemeClr val="dk1"/>
              </a:buClr>
              <a:buSzPts val="1100"/>
              <a:buFont typeface="Arial"/>
              <a:buNone/>
            </a:pPr>
            <a:endParaRPr sz="1100">
              <a:latin typeface="Arial"/>
              <a:ea typeface="Arial"/>
              <a:cs typeface="Arial"/>
              <a:sym typeface="Arial"/>
            </a:endParaRPr>
          </a:p>
          <a:p>
            <a:pPr marL="171450" lvl="0" indent="-171450" algn="l" rtl="0">
              <a:spcBef>
                <a:spcPts val="0"/>
              </a:spcBef>
              <a:spcAft>
                <a:spcPts val="0"/>
              </a:spcAft>
              <a:buClr>
                <a:schemeClr val="dk1"/>
              </a:buClr>
              <a:buSzPts val="1100"/>
              <a:buFont typeface="Arial"/>
              <a:buChar char="•"/>
            </a:pPr>
            <a:r>
              <a:rPr lang="pt-BR" sz="1100">
                <a:latin typeface="Arial"/>
                <a:ea typeface="Arial"/>
                <a:cs typeface="Arial"/>
                <a:sym typeface="Arial"/>
              </a:rPr>
              <a:t>Normalmente, a escolha de uma região é baseada em requisitos de conformidade ou para reduzir a latência.</a:t>
            </a:r>
            <a:endParaRPr/>
          </a:p>
          <a:p>
            <a:pPr marL="171450" lvl="0" indent="-101600" algn="l" rtl="0">
              <a:spcBef>
                <a:spcPts val="0"/>
              </a:spcBef>
              <a:spcAft>
                <a:spcPts val="0"/>
              </a:spcAft>
              <a:buClr>
                <a:schemeClr val="dk1"/>
              </a:buClr>
              <a:buSzPts val="1100"/>
              <a:buFont typeface="Arial"/>
              <a:buNone/>
            </a:pPr>
            <a:endParaRPr sz="1100">
              <a:latin typeface="Arial"/>
              <a:ea typeface="Arial"/>
              <a:cs typeface="Arial"/>
              <a:sym typeface="Arial"/>
            </a:endParaRPr>
          </a:p>
          <a:p>
            <a:pPr marL="171450" lvl="0" indent="-171450" algn="l" rtl="0">
              <a:spcBef>
                <a:spcPts val="0"/>
              </a:spcBef>
              <a:spcAft>
                <a:spcPts val="0"/>
              </a:spcAft>
              <a:buClr>
                <a:schemeClr val="dk1"/>
              </a:buClr>
              <a:buSzPts val="1100"/>
              <a:buFont typeface="Arial"/>
              <a:buChar char="•"/>
            </a:pPr>
            <a:r>
              <a:rPr lang="pt-BR" sz="1100">
                <a:latin typeface="Arial"/>
                <a:ea typeface="Arial"/>
                <a:cs typeface="Arial"/>
                <a:sym typeface="Arial"/>
              </a:rPr>
              <a:t>Cada zona de disponibilidade é fisicamente separada de outras zonas de disponibilidade e tem alimentação, redes e conectividade redundantes.</a:t>
            </a:r>
            <a:endParaRPr/>
          </a:p>
          <a:p>
            <a:pPr marL="171450" lvl="0" indent="-101600" algn="l" rtl="0">
              <a:spcBef>
                <a:spcPts val="0"/>
              </a:spcBef>
              <a:spcAft>
                <a:spcPts val="0"/>
              </a:spcAft>
              <a:buClr>
                <a:schemeClr val="dk1"/>
              </a:buClr>
              <a:buSzPts val="1100"/>
              <a:buFont typeface="Arial"/>
              <a:buNone/>
            </a:pPr>
            <a:endParaRPr sz="1100">
              <a:latin typeface="Arial"/>
              <a:ea typeface="Arial"/>
              <a:cs typeface="Arial"/>
              <a:sym typeface="Arial"/>
            </a:endParaRPr>
          </a:p>
          <a:p>
            <a:pPr marL="171450" lvl="0" indent="-171450" algn="l" rtl="0">
              <a:spcBef>
                <a:spcPts val="0"/>
              </a:spcBef>
              <a:spcAft>
                <a:spcPts val="0"/>
              </a:spcAft>
              <a:buClr>
                <a:schemeClr val="dk1"/>
              </a:buClr>
              <a:buSzPts val="1100"/>
              <a:buFont typeface="Arial"/>
              <a:buChar char="•"/>
            </a:pPr>
            <a:r>
              <a:rPr lang="pt-BR" sz="1100">
                <a:latin typeface="Arial"/>
                <a:ea typeface="Arial"/>
                <a:cs typeface="Arial"/>
                <a:sym typeface="Arial"/>
              </a:rPr>
              <a:t>Os pontos de presença e os pontos de presença de caches regionais melhoram a performance armazenando conteúdo em cache mais próximo dos usuários.</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9" name="Google Shape;419;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pt-BR" sz="1100">
                <a:solidFill>
                  <a:schemeClr val="dk1"/>
                </a:solidFill>
                <a:latin typeface="Arial"/>
                <a:ea typeface="Arial"/>
                <a:cs typeface="Arial"/>
                <a:sym typeface="Arial"/>
              </a:rPr>
              <a:t>Apresentação da Parte 2: Visão geral dos serviços e das categorias de serviços da AWS.</a:t>
            </a:r>
            <a:endParaRPr sz="1100">
              <a:solidFill>
                <a:schemeClr val="dk1"/>
              </a:solidFill>
              <a:latin typeface="Arial"/>
              <a:ea typeface="Arial"/>
              <a:cs typeface="Arial"/>
              <a:sym typeface="Arial"/>
            </a:endParaRPr>
          </a:p>
          <a:p>
            <a:pPr marL="0" lvl="0" indent="0" algn="l" rtl="0">
              <a:spcBef>
                <a:spcPts val="0"/>
              </a:spcBef>
              <a:spcAft>
                <a:spcPts val="0"/>
              </a:spcAft>
              <a:buNone/>
            </a:pPr>
            <a:endParaRPr sz="1100">
              <a:solidFill>
                <a:schemeClr val="dk1"/>
              </a:solidFill>
              <a:latin typeface="Arial"/>
              <a:ea typeface="Arial"/>
              <a:cs typeface="Arial"/>
              <a:sym typeface="Arial"/>
            </a:endParaRPr>
          </a:p>
          <a:p>
            <a:pPr marL="0" lvl="0" indent="0" algn="l" rtl="0">
              <a:spcBef>
                <a:spcPts val="0"/>
              </a:spcBef>
              <a:spcAft>
                <a:spcPts val="0"/>
              </a:spcAft>
              <a:buNone/>
            </a:pPr>
            <a:r>
              <a:rPr lang="pt-BR" sz="1100">
                <a:solidFill>
                  <a:schemeClr val="dk1"/>
                </a:solidFill>
                <a:latin typeface="Arial"/>
                <a:ea typeface="Arial"/>
                <a:cs typeface="Arial"/>
                <a:sym typeface="Arial"/>
              </a:rPr>
              <a:t>A AWS oferece um amplo conjunto de produtos globais baseados na nuvem que podem ser usados como componentes básicos para arquiteturas de nuvem comuns. Veja a seguir como esses produtos baseados na nuvem são organizados.</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Google Shape;425;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6" name="Google Shape;426;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pt-BR" sz="1100">
                <a:solidFill>
                  <a:schemeClr val="dk1"/>
                </a:solidFill>
                <a:latin typeface="Arial"/>
                <a:ea typeface="Arial"/>
                <a:cs typeface="Arial"/>
                <a:sym typeface="Arial"/>
              </a:rPr>
              <a:t>Como discutido anteriormente, a infraestrutura global da AWS pode ser dividida em três elementos: regiões, zonas de disponibilidade e pontos de presença, que incluem pontos de presença. Essa infraestrutura fornece a plataforma para um amplo conjunto de serviços, como redes, armazenamento, serviços de computação e bancos de dados. Esses serviços são fornecidos como um utilitário sob demanda disponível em segundos, com definição de preço de pagamento conforme o uso.</a:t>
            </a:r>
            <a:endParaRPr sz="1100">
              <a:solidFill>
                <a:schemeClr val="dk1"/>
              </a:solidFill>
              <a:latin typeface="Arial"/>
              <a:ea typeface="Arial"/>
              <a:cs typeface="Arial"/>
              <a:sym typeface="Aria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3"/>
        <p:cNvGrpSpPr/>
        <p:nvPr/>
      </p:nvGrpSpPr>
      <p:grpSpPr>
        <a:xfrm>
          <a:off x="0" y="0"/>
          <a:ext cx="0" cy="0"/>
          <a:chOff x="0" y="0"/>
          <a:chExt cx="0" cy="0"/>
        </a:xfrm>
      </p:grpSpPr>
      <p:sp>
        <p:nvSpPr>
          <p:cNvPr id="634" name="Google Shape;634;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35" name="Google Shape;635;p16:notes"/>
          <p:cNvSpPr txBox="1">
            <a:spLocks noGrp="1"/>
          </p:cNvSpPr>
          <p:nvPr>
            <p:ph type="body" idx="1"/>
          </p:nvPr>
        </p:nvSpPr>
        <p:spPr>
          <a:xfrm>
            <a:off x="685800" y="4400550"/>
            <a:ext cx="5486400" cy="3881804"/>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pt-BR" sz="1100">
                <a:solidFill>
                  <a:schemeClr val="dk1"/>
                </a:solidFill>
                <a:latin typeface="Arial"/>
                <a:ea typeface="Arial"/>
                <a:cs typeface="Arial"/>
                <a:sym typeface="Arial"/>
              </a:rPr>
              <a:t>A AWS oferece um amplo conjunto de serviços baseados na nuvem. Existem 23 categorias diferentes de produtos ou serviços, e cada categoria consiste em um ou mais serviços. Este curso não tentará apresentá-lo a cada serviço. Em vez disso, o foco deste curso é os serviços que são mais amplamente utilizados e oferecem a melhor introdução à Nuvem AWS. Esse curso também se concentra em serviços com maior probabilidade de serem cobertos no exame AWS Certified Cloud Practitioner.</a:t>
            </a:r>
            <a:endParaRPr/>
          </a:p>
          <a:p>
            <a:pPr marL="0" lvl="0" indent="0" algn="l" rtl="0">
              <a:spcBef>
                <a:spcPts val="0"/>
              </a:spcBef>
              <a:spcAft>
                <a:spcPts val="0"/>
              </a:spcAft>
              <a:buNone/>
            </a:pPr>
            <a:endParaRPr sz="1100">
              <a:solidFill>
                <a:schemeClr val="dk1"/>
              </a:solidFill>
              <a:latin typeface="Arial"/>
              <a:ea typeface="Arial"/>
              <a:cs typeface="Arial"/>
              <a:sym typeface="Arial"/>
            </a:endParaRPr>
          </a:p>
          <a:p>
            <a:pPr marL="0" lvl="0" indent="0" algn="l" rtl="0">
              <a:spcBef>
                <a:spcPts val="0"/>
              </a:spcBef>
              <a:spcAft>
                <a:spcPts val="0"/>
              </a:spcAft>
              <a:buNone/>
            </a:pPr>
            <a:r>
              <a:rPr lang="pt-BR" sz="1100">
                <a:solidFill>
                  <a:schemeClr val="dk1"/>
                </a:solidFill>
                <a:latin typeface="Arial"/>
                <a:ea typeface="Arial"/>
                <a:cs typeface="Arial"/>
                <a:sym typeface="Arial"/>
              </a:rPr>
              <a:t>As categorias que este curso discutirá são destacadas no slide: Computação</a:t>
            </a:r>
            <a:r>
              <a:rPr lang="pt-BR" sz="1100">
                <a:latin typeface="Arial"/>
                <a:ea typeface="Arial"/>
                <a:cs typeface="Arial"/>
                <a:sym typeface="Arial"/>
              </a:rPr>
              <a:t>, </a:t>
            </a:r>
            <a:r>
              <a:rPr lang="pt-BR" sz="1100">
                <a:solidFill>
                  <a:schemeClr val="dk1"/>
                </a:solidFill>
                <a:latin typeface="Arial"/>
                <a:ea typeface="Arial"/>
                <a:cs typeface="Arial"/>
                <a:sym typeface="Arial"/>
              </a:rPr>
              <a:t>Gerenciamento de custos, Banco de dados, Gerenciamento e governança, Redes e entrega de conteúdo, Segurança, Identidade e Conformidade e Armazenamento.</a:t>
            </a:r>
            <a:endParaRPr/>
          </a:p>
          <a:p>
            <a:pPr marL="0" lvl="0" indent="0" algn="l" rtl="0">
              <a:spcBef>
                <a:spcPts val="0"/>
              </a:spcBef>
              <a:spcAft>
                <a:spcPts val="0"/>
              </a:spcAft>
              <a:buNone/>
            </a:pPr>
            <a:r>
              <a:rPr lang="pt-BR" sz="1100">
                <a:solidFill>
                  <a:schemeClr val="dk1"/>
                </a:solidFill>
                <a:latin typeface="Arial"/>
                <a:ea typeface="Arial"/>
                <a:cs typeface="Arial"/>
                <a:sym typeface="Arial"/>
              </a:rPr>
              <a:t> </a:t>
            </a:r>
            <a:endParaRPr/>
          </a:p>
          <a:p>
            <a:pPr marL="0" lvl="0" indent="0" algn="l" rtl="0">
              <a:spcBef>
                <a:spcPts val="0"/>
              </a:spcBef>
              <a:spcAft>
                <a:spcPts val="0"/>
              </a:spcAft>
              <a:buNone/>
            </a:pPr>
            <a:r>
              <a:rPr lang="pt-BR" sz="1100">
                <a:latin typeface="Arial"/>
                <a:ea typeface="Arial"/>
                <a:cs typeface="Arial"/>
                <a:sym typeface="Arial"/>
              </a:rPr>
              <a:t>Para saber mais sobre os produtos da AWS, consulte: </a:t>
            </a:r>
            <a:r>
              <a:rPr lang="pt-BR" sz="1100" u="sng">
                <a:solidFill>
                  <a:schemeClr val="dk1"/>
                </a:solidFill>
                <a:latin typeface="Arial"/>
                <a:ea typeface="Arial"/>
                <a:cs typeface="Arial"/>
                <a:sym typeface="Arial"/>
                <a:hlinkClick r:id="rId3">
                  <a:extLst>
                    <a:ext uri="{A12FA001-AC4F-418D-AE19-62706E023703}">
                      <ahyp:hlinkClr xmlns:ahyp="http://schemas.microsoft.com/office/drawing/2018/hyperlinkcolor" val="tx"/>
                    </a:ext>
                  </a:extLst>
                </a:hlinkClick>
              </a:rPr>
              <a:t>http://aws.amazon.com/products</a:t>
            </a:r>
            <a:r>
              <a:rPr lang="pt-BR" sz="1100">
                <a:solidFill>
                  <a:schemeClr val="dk1"/>
                </a:solidFill>
                <a:latin typeface="Arial"/>
                <a:ea typeface="Arial"/>
                <a:cs typeface="Arial"/>
                <a:sym typeface="Arial"/>
              </a:rPr>
              <a:t>. Todos os produtos da AWS são organizados nas categorias de serviço que são mostradas aqui. Por exemplo, se você clicar em </a:t>
            </a:r>
            <a:r>
              <a:rPr lang="pt-BR" sz="1100" b="1">
                <a:solidFill>
                  <a:schemeClr val="dk1"/>
                </a:solidFill>
                <a:latin typeface="Arial"/>
                <a:ea typeface="Arial"/>
                <a:cs typeface="Arial"/>
                <a:sym typeface="Arial"/>
              </a:rPr>
              <a:t>Compute</a:t>
            </a:r>
            <a:r>
              <a:rPr lang="pt-BR" sz="1100" b="0">
                <a:solidFill>
                  <a:schemeClr val="dk1"/>
                </a:solidFill>
                <a:latin typeface="Arial"/>
                <a:ea typeface="Arial"/>
                <a:cs typeface="Arial"/>
                <a:sym typeface="Arial"/>
              </a:rPr>
              <a:t>, </a:t>
            </a:r>
            <a:r>
              <a:rPr lang="pt-BR" sz="1100">
                <a:solidFill>
                  <a:schemeClr val="dk1"/>
                </a:solidFill>
                <a:latin typeface="Arial"/>
                <a:ea typeface="Arial"/>
                <a:cs typeface="Arial"/>
                <a:sym typeface="Arial"/>
              </a:rPr>
              <a:t>verá que o Amazon Elastic Compute Cloud (Amazon EC2) está primeiro na lista. A categoria de computação também lista muitos outros produtos e serviços.</a:t>
            </a:r>
            <a:endParaRPr/>
          </a:p>
          <a:p>
            <a:pPr marL="0" lvl="0" indent="0" algn="l" rtl="0">
              <a:spcBef>
                <a:spcPts val="0"/>
              </a:spcBef>
              <a:spcAft>
                <a:spcPts val="0"/>
              </a:spcAft>
              <a:buNone/>
            </a:pPr>
            <a:r>
              <a:rPr lang="pt-BR" sz="1100">
                <a:solidFill>
                  <a:schemeClr val="dk1"/>
                </a:solidFill>
                <a:latin typeface="Arial"/>
                <a:ea typeface="Arial"/>
                <a:cs typeface="Arial"/>
                <a:sym typeface="Arial"/>
              </a:rPr>
              <a:t> </a:t>
            </a:r>
            <a:endParaRPr/>
          </a:p>
          <a:p>
            <a:pPr marL="0" lvl="0" indent="0" algn="l" rtl="0">
              <a:spcBef>
                <a:spcPts val="0"/>
              </a:spcBef>
              <a:spcAft>
                <a:spcPts val="0"/>
              </a:spcAft>
              <a:buNone/>
            </a:pPr>
            <a:r>
              <a:rPr lang="pt-BR" sz="1100">
                <a:solidFill>
                  <a:schemeClr val="dk1"/>
                </a:solidFill>
                <a:latin typeface="Arial"/>
                <a:ea typeface="Arial"/>
                <a:cs typeface="Arial"/>
                <a:sym typeface="Arial"/>
              </a:rPr>
              <a:t>Se você clicar em </a:t>
            </a:r>
            <a:r>
              <a:rPr lang="pt-BR" sz="1100" b="1">
                <a:solidFill>
                  <a:schemeClr val="dk1"/>
                </a:solidFill>
                <a:latin typeface="Arial"/>
                <a:ea typeface="Arial"/>
                <a:cs typeface="Arial"/>
                <a:sym typeface="Arial"/>
              </a:rPr>
              <a:t>Amazon EC2</a:t>
            </a:r>
            <a:r>
              <a:rPr lang="pt-BR" sz="1100">
                <a:solidFill>
                  <a:schemeClr val="dk1"/>
                </a:solidFill>
                <a:latin typeface="Arial"/>
                <a:ea typeface="Arial"/>
                <a:cs typeface="Arial"/>
                <a:sym typeface="Arial"/>
              </a:rPr>
              <a:t>, ele o levará para a página do Amazon EC2. Cada página de produto fornece uma descrição detalhada do produto e lista alguns de seus benefícios.</a:t>
            </a:r>
            <a:endParaRPr sz="1100">
              <a:solidFill>
                <a:schemeClr val="dk1"/>
              </a:solidFill>
              <a:latin typeface="Arial"/>
              <a:ea typeface="Arial"/>
              <a:cs typeface="Arial"/>
              <a:sym typeface="Arial"/>
            </a:endParaRPr>
          </a:p>
          <a:p>
            <a:pPr marL="0" lvl="0" indent="0" algn="l" rtl="0">
              <a:spcBef>
                <a:spcPts val="0"/>
              </a:spcBef>
              <a:spcAft>
                <a:spcPts val="0"/>
              </a:spcAft>
              <a:buNone/>
            </a:pPr>
            <a:r>
              <a:rPr lang="pt-BR" sz="1100">
                <a:solidFill>
                  <a:schemeClr val="dk1"/>
                </a:solidFill>
                <a:latin typeface="Arial"/>
                <a:ea typeface="Arial"/>
                <a:cs typeface="Arial"/>
                <a:sym typeface="Arial"/>
              </a:rPr>
              <a:t> </a:t>
            </a:r>
            <a:endParaRPr/>
          </a:p>
          <a:p>
            <a:pPr marL="0" lvl="0" indent="0" algn="l" rtl="0">
              <a:spcBef>
                <a:spcPts val="0"/>
              </a:spcBef>
              <a:spcAft>
                <a:spcPts val="0"/>
              </a:spcAft>
              <a:buNone/>
            </a:pPr>
            <a:r>
              <a:rPr lang="pt-BR" sz="1100">
                <a:solidFill>
                  <a:schemeClr val="dk1"/>
                </a:solidFill>
                <a:latin typeface="Arial"/>
                <a:ea typeface="Arial"/>
                <a:cs typeface="Arial"/>
                <a:sym typeface="Arial"/>
              </a:rPr>
              <a:t>Explore os diferentes grupos de serviços para entender as categorias e os serviços dentro deles. Agora que você sabe como localizar informações sobre diferentes serviços, este módulo discutirá as categorias de serviço </a:t>
            </a:r>
            <a:r>
              <a:rPr lang="pt-BR" sz="1100">
                <a:latin typeface="Arial"/>
                <a:ea typeface="Arial"/>
                <a:cs typeface="Arial"/>
                <a:sym typeface="Arial"/>
              </a:rPr>
              <a:t>destacadas </a:t>
            </a:r>
            <a:r>
              <a:rPr lang="pt-BR" sz="1100">
                <a:solidFill>
                  <a:schemeClr val="dk1"/>
                </a:solidFill>
                <a:latin typeface="Arial"/>
                <a:ea typeface="Arial"/>
                <a:cs typeface="Arial"/>
                <a:sym typeface="Arial"/>
              </a:rPr>
              <a:t>. </a:t>
            </a:r>
            <a:r>
              <a:rPr lang="pt-BR" sz="1100" b="1">
                <a:solidFill>
                  <a:schemeClr val="dk1"/>
                </a:solidFill>
                <a:latin typeface="Arial"/>
                <a:ea typeface="Arial"/>
                <a:cs typeface="Arial"/>
                <a:sym typeface="Arial"/>
              </a:rPr>
              <a:t>Os próximos sete slides listam os serviços individuais, dentro de cada uma das categorias destacadas acima </a:t>
            </a:r>
            <a:r>
              <a:rPr lang="pt-BR" sz="1100" b="1">
                <a:latin typeface="Arial"/>
                <a:ea typeface="Arial"/>
                <a:cs typeface="Arial"/>
                <a:sym typeface="Arial"/>
              </a:rPr>
              <a:t>que este curso discutirá.</a:t>
            </a:r>
            <a:endParaRPr sz="1100" b="1">
              <a:solidFill>
                <a:schemeClr val="dk1"/>
              </a:solidFill>
              <a:latin typeface="Arial"/>
              <a:ea typeface="Arial"/>
              <a:cs typeface="Arial"/>
              <a:sym typeface="Aria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4"/>
        <p:cNvGrpSpPr/>
        <p:nvPr/>
      </p:nvGrpSpPr>
      <p:grpSpPr>
        <a:xfrm>
          <a:off x="0" y="0"/>
          <a:ext cx="0" cy="0"/>
          <a:chOff x="0" y="0"/>
          <a:chExt cx="0" cy="0"/>
        </a:xfrm>
      </p:grpSpPr>
      <p:sp>
        <p:nvSpPr>
          <p:cNvPr id="695" name="Google Shape;695;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96" name="Google Shape;696;p17:notes"/>
          <p:cNvSpPr txBox="1">
            <a:spLocks noGrp="1"/>
          </p:cNvSpPr>
          <p:nvPr>
            <p:ph type="body" idx="1"/>
          </p:nvPr>
        </p:nvSpPr>
        <p:spPr>
          <a:xfrm>
            <a:off x="685800" y="4400549"/>
            <a:ext cx="5486400" cy="3829051"/>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pt-BR" sz="1100">
                <a:latin typeface="Arial"/>
                <a:ea typeface="Arial"/>
                <a:cs typeface="Arial"/>
                <a:sym typeface="Arial"/>
              </a:rPr>
              <a:t>Os serviços de armazenamento da AWS incluem os serviços listados aqui e muitos outros.</a:t>
            </a:r>
            <a:endParaRPr sz="1100">
              <a:latin typeface="Arial"/>
              <a:ea typeface="Arial"/>
              <a:cs typeface="Arial"/>
              <a:sym typeface="Arial"/>
            </a:endParaRPr>
          </a:p>
          <a:p>
            <a:pPr marL="0" lvl="0" indent="0" algn="l" rtl="0">
              <a:spcBef>
                <a:spcPts val="0"/>
              </a:spcBef>
              <a:spcAft>
                <a:spcPts val="0"/>
              </a:spcAft>
              <a:buNone/>
            </a:pPr>
            <a:endParaRPr sz="1100">
              <a:latin typeface="Arial"/>
              <a:ea typeface="Arial"/>
              <a:cs typeface="Arial"/>
              <a:sym typeface="Arial"/>
            </a:endParaRPr>
          </a:p>
          <a:p>
            <a:pPr marL="0" lvl="0" indent="0" algn="l" rtl="0">
              <a:spcBef>
                <a:spcPts val="0"/>
              </a:spcBef>
              <a:spcAft>
                <a:spcPts val="0"/>
              </a:spcAft>
              <a:buNone/>
            </a:pPr>
            <a:r>
              <a:rPr lang="pt-BR" sz="1100">
                <a:latin typeface="Arial"/>
                <a:ea typeface="Arial"/>
                <a:cs typeface="Arial"/>
                <a:sym typeface="Arial"/>
              </a:rPr>
              <a:t>O </a:t>
            </a:r>
            <a:r>
              <a:rPr lang="pt-BR" sz="1100" b="1">
                <a:latin typeface="Arial"/>
                <a:ea typeface="Arial"/>
                <a:cs typeface="Arial"/>
                <a:sym typeface="Arial"/>
              </a:rPr>
              <a:t>Amazon Simple Storage Service (Amazon S3)</a:t>
            </a:r>
            <a:r>
              <a:rPr lang="pt-BR" sz="1100">
                <a:latin typeface="Arial"/>
                <a:ea typeface="Arial"/>
                <a:cs typeface="Arial"/>
                <a:sym typeface="Arial"/>
              </a:rPr>
              <a:t> é um serviço de armazenamento de objetos que oferece escalabilidade, disponibilidade de dados, segurança e performance. Use-o para armazenar e proteger qualquer quantidade de dados para sites, aplicativos móveis, backup e restauração, arquivamento, aplicativos empresariais, dispositivos da Internet das Coisas (IoT) e análises de big data.</a:t>
            </a:r>
            <a:endParaRPr sz="1100">
              <a:latin typeface="Arial"/>
              <a:ea typeface="Arial"/>
              <a:cs typeface="Arial"/>
              <a:sym typeface="Arial"/>
            </a:endParaRPr>
          </a:p>
          <a:p>
            <a:pPr marL="0" lvl="0" indent="0" algn="l" rtl="0">
              <a:spcBef>
                <a:spcPts val="0"/>
              </a:spcBef>
              <a:spcAft>
                <a:spcPts val="0"/>
              </a:spcAft>
              <a:buNone/>
            </a:pPr>
            <a:endParaRPr sz="1100">
              <a:latin typeface="Arial"/>
              <a:ea typeface="Arial"/>
              <a:cs typeface="Arial"/>
              <a:sym typeface="Arial"/>
            </a:endParaRPr>
          </a:p>
          <a:p>
            <a:pPr marL="0" lvl="0" indent="0" algn="l" rtl="0">
              <a:spcBef>
                <a:spcPts val="0"/>
              </a:spcBef>
              <a:spcAft>
                <a:spcPts val="0"/>
              </a:spcAft>
              <a:buNone/>
            </a:pPr>
            <a:r>
              <a:rPr lang="pt-BR" sz="1100" b="1">
                <a:latin typeface="Arial"/>
                <a:ea typeface="Arial"/>
                <a:cs typeface="Arial"/>
                <a:sym typeface="Arial"/>
              </a:rPr>
              <a:t>O Amazon Elastic Block Store (Amazon EBS)</a:t>
            </a:r>
            <a:r>
              <a:rPr lang="pt-BR" sz="1100">
                <a:latin typeface="Arial"/>
                <a:ea typeface="Arial"/>
                <a:cs typeface="Arial"/>
                <a:sym typeface="Arial"/>
              </a:rPr>
              <a:t> é um armazenamento em blocos de alta performance projetado para uso com o Amazon EC2 para cargas de trabalho com throughput e com uso intensivo de transações. Ele é usado para várias cargas de trabalho, como bancos de dados relacionais e não relacionais, aplicativos corporativos, aplicativos em contêiner, mecanismos de análise de big data, sistemas de arquivos e fluxos de trabalho de mídia.</a:t>
            </a:r>
            <a:endParaRPr/>
          </a:p>
          <a:p>
            <a:pPr marL="0" lvl="0" indent="0" algn="l" rtl="0">
              <a:spcBef>
                <a:spcPts val="0"/>
              </a:spcBef>
              <a:spcAft>
                <a:spcPts val="0"/>
              </a:spcAft>
              <a:buNone/>
            </a:pPr>
            <a:endParaRPr sz="1100">
              <a:latin typeface="Arial"/>
              <a:ea typeface="Arial"/>
              <a:cs typeface="Arial"/>
              <a:sym typeface="Arial"/>
            </a:endParaRPr>
          </a:p>
          <a:p>
            <a:pPr marL="0" lvl="0" indent="0" algn="l" rtl="0">
              <a:spcBef>
                <a:spcPts val="0"/>
              </a:spcBef>
              <a:spcAft>
                <a:spcPts val="0"/>
              </a:spcAft>
              <a:buNone/>
            </a:pPr>
            <a:r>
              <a:rPr lang="pt-BR" sz="1100">
                <a:latin typeface="Arial"/>
                <a:ea typeface="Arial"/>
                <a:cs typeface="Arial"/>
                <a:sym typeface="Arial"/>
              </a:rPr>
              <a:t>O </a:t>
            </a:r>
            <a:r>
              <a:rPr lang="pt-BR" sz="1100" b="1">
                <a:latin typeface="Arial"/>
                <a:ea typeface="Arial"/>
                <a:cs typeface="Arial"/>
                <a:sym typeface="Arial"/>
              </a:rPr>
              <a:t>Amazon Elastic File System (Amazon EFS)</a:t>
            </a:r>
            <a:r>
              <a:rPr lang="pt-BR" sz="1100">
                <a:latin typeface="Arial"/>
                <a:ea typeface="Arial"/>
                <a:cs typeface="Arial"/>
                <a:sym typeface="Arial"/>
              </a:rPr>
              <a:t> fornece um sistema gerenciado de arquivos NFS, escalável e elástico para uso com os serviços de nuvem AWS e recursos locais. Ele é desenvolvido para escalar sob demanda, aumentando e diminuindo automaticamente à medida que você adiciona e remove arquivos. Ele reduz a necessidade de provisionar e gerenciar capacidade para acomodar o crescimento.</a:t>
            </a:r>
            <a:endParaRPr/>
          </a:p>
          <a:p>
            <a:pPr marL="0" lvl="0" indent="0" algn="l" rtl="0">
              <a:spcBef>
                <a:spcPts val="0"/>
              </a:spcBef>
              <a:spcAft>
                <a:spcPts val="0"/>
              </a:spcAft>
              <a:buNone/>
            </a:pPr>
            <a:endParaRPr sz="1100">
              <a:latin typeface="Arial"/>
              <a:ea typeface="Arial"/>
              <a:cs typeface="Arial"/>
              <a:sym typeface="Arial"/>
            </a:endParaRPr>
          </a:p>
          <a:p>
            <a:pPr marL="0" lvl="0" indent="0" algn="l" rtl="0">
              <a:spcBef>
                <a:spcPts val="0"/>
              </a:spcBef>
              <a:spcAft>
                <a:spcPts val="0"/>
              </a:spcAft>
              <a:buNone/>
            </a:pPr>
            <a:r>
              <a:rPr lang="pt-BR" sz="1100" b="1">
                <a:latin typeface="Arial"/>
                <a:ea typeface="Arial"/>
                <a:cs typeface="Arial"/>
                <a:sym typeface="Arial"/>
              </a:rPr>
              <a:t>O Amazon Simple Storage Service Glacier </a:t>
            </a:r>
            <a:r>
              <a:rPr lang="pt-BR" sz="1100">
                <a:latin typeface="Arial"/>
                <a:ea typeface="Arial"/>
                <a:cs typeface="Arial"/>
                <a:sym typeface="Arial"/>
              </a:rPr>
              <a:t>é uma classe de armazenamento na nuvem do Amazon S3 segura, durável e de custo extremamente baixo para arquivamento de dados e backup de longo prazo. Ele foi projetado para fornecer 11 noves de durabilidade e para fornecer recursos abrangentes de segurança e conformidade para cumprir requisitos normativos rigorosos.</a:t>
            </a:r>
            <a:endParaRPr sz="1100">
              <a:latin typeface="Arial"/>
              <a:ea typeface="Arial"/>
              <a:cs typeface="Arial"/>
              <a:sym typeface="Aria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3"/>
        <p:cNvGrpSpPr/>
        <p:nvPr/>
      </p:nvGrpSpPr>
      <p:grpSpPr>
        <a:xfrm>
          <a:off x="0" y="0"/>
          <a:ext cx="0" cy="0"/>
          <a:chOff x="0" y="0"/>
          <a:chExt cx="0" cy="0"/>
        </a:xfrm>
      </p:grpSpPr>
      <p:sp>
        <p:nvSpPr>
          <p:cNvPr id="714" name="Google Shape;714;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15" name="Google Shape;715;p18:notes"/>
          <p:cNvSpPr txBox="1">
            <a:spLocks noGrp="1"/>
          </p:cNvSpPr>
          <p:nvPr>
            <p:ph type="body" idx="1"/>
          </p:nvPr>
        </p:nvSpPr>
        <p:spPr>
          <a:xfrm>
            <a:off x="685800" y="4400550"/>
            <a:ext cx="5486400" cy="3541183"/>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pt-BR" sz="1100">
                <a:latin typeface="Arial"/>
                <a:ea typeface="Arial"/>
                <a:cs typeface="Arial"/>
                <a:sym typeface="Arial"/>
              </a:rPr>
              <a:t>Os serviços de computação da AWS incluem os serviços listados aqui e muitos outros.</a:t>
            </a:r>
            <a:endParaRPr sz="1100">
              <a:latin typeface="Arial"/>
              <a:ea typeface="Arial"/>
              <a:cs typeface="Arial"/>
              <a:sym typeface="Arial"/>
            </a:endParaRPr>
          </a:p>
          <a:p>
            <a:pPr marL="0" lvl="0" indent="0" algn="l" rtl="0">
              <a:spcBef>
                <a:spcPts val="0"/>
              </a:spcBef>
              <a:spcAft>
                <a:spcPts val="0"/>
              </a:spcAft>
              <a:buNone/>
            </a:pPr>
            <a:endParaRPr sz="1100">
              <a:latin typeface="Arial"/>
              <a:ea typeface="Arial"/>
              <a:cs typeface="Arial"/>
              <a:sym typeface="Arial"/>
            </a:endParaRPr>
          </a:p>
          <a:p>
            <a:pPr marL="0" lvl="0" indent="0" algn="l" rtl="0">
              <a:spcBef>
                <a:spcPts val="0"/>
              </a:spcBef>
              <a:spcAft>
                <a:spcPts val="0"/>
              </a:spcAft>
              <a:buNone/>
            </a:pPr>
            <a:r>
              <a:rPr lang="pt-BR" sz="1100">
                <a:latin typeface="Arial"/>
                <a:ea typeface="Arial"/>
                <a:cs typeface="Arial"/>
                <a:sym typeface="Arial"/>
              </a:rPr>
              <a:t>O </a:t>
            </a:r>
            <a:r>
              <a:rPr lang="pt-BR" sz="1100" b="1">
                <a:latin typeface="Arial"/>
                <a:ea typeface="Arial"/>
                <a:cs typeface="Arial"/>
                <a:sym typeface="Arial"/>
              </a:rPr>
              <a:t>Amazon Elastic Compute Cloud (Amazon EC2)</a:t>
            </a:r>
            <a:r>
              <a:rPr lang="pt-BR" sz="1100">
                <a:latin typeface="Arial"/>
                <a:ea typeface="Arial"/>
                <a:cs typeface="Arial"/>
                <a:sym typeface="Arial"/>
              </a:rPr>
              <a:t> oferece uma capacidade de computação redimensionável como máquinas virtuais na nuvem.</a:t>
            </a:r>
            <a:endParaRPr sz="1100">
              <a:latin typeface="Arial"/>
              <a:ea typeface="Arial"/>
              <a:cs typeface="Arial"/>
              <a:sym typeface="Arial"/>
            </a:endParaRPr>
          </a:p>
          <a:p>
            <a:pPr marL="0" lvl="0" indent="0" algn="l" rtl="0">
              <a:spcBef>
                <a:spcPts val="0"/>
              </a:spcBef>
              <a:spcAft>
                <a:spcPts val="0"/>
              </a:spcAft>
              <a:buNone/>
            </a:pPr>
            <a:endParaRPr sz="1100">
              <a:latin typeface="Arial"/>
              <a:ea typeface="Arial"/>
              <a:cs typeface="Arial"/>
              <a:sym typeface="Arial"/>
            </a:endParaRPr>
          </a:p>
          <a:p>
            <a:pPr marL="0" lvl="0" indent="0" algn="l" rtl="0">
              <a:spcBef>
                <a:spcPts val="0"/>
              </a:spcBef>
              <a:spcAft>
                <a:spcPts val="0"/>
              </a:spcAft>
              <a:buNone/>
            </a:pPr>
            <a:r>
              <a:rPr lang="pt-BR" sz="1100" b="1">
                <a:latin typeface="Arial"/>
                <a:ea typeface="Arial"/>
                <a:cs typeface="Arial"/>
                <a:sym typeface="Arial"/>
              </a:rPr>
              <a:t>O Amazon EC2 Auto Scaling </a:t>
            </a:r>
            <a:r>
              <a:rPr lang="pt-BR" sz="1100">
                <a:latin typeface="Arial"/>
                <a:ea typeface="Arial"/>
                <a:cs typeface="Arial"/>
                <a:sym typeface="Arial"/>
              </a:rPr>
              <a:t>permite que você adicione ou remova automaticamente instâncias do EC2 de acordo com as condições que você definir.</a:t>
            </a:r>
            <a:endParaRPr sz="1100">
              <a:latin typeface="Arial"/>
              <a:ea typeface="Arial"/>
              <a:cs typeface="Arial"/>
              <a:sym typeface="Arial"/>
            </a:endParaRPr>
          </a:p>
          <a:p>
            <a:pPr marL="0" lvl="0" indent="0" algn="l" rtl="0">
              <a:spcBef>
                <a:spcPts val="0"/>
              </a:spcBef>
              <a:spcAft>
                <a:spcPts val="0"/>
              </a:spcAft>
              <a:buNone/>
            </a:pPr>
            <a:endParaRPr sz="1100">
              <a:latin typeface="Arial"/>
              <a:ea typeface="Arial"/>
              <a:cs typeface="Arial"/>
              <a:sym typeface="Arial"/>
            </a:endParaRPr>
          </a:p>
          <a:p>
            <a:pPr marL="0" lvl="0" indent="0" algn="l" rtl="0">
              <a:spcBef>
                <a:spcPts val="0"/>
              </a:spcBef>
              <a:spcAft>
                <a:spcPts val="0"/>
              </a:spcAft>
              <a:buNone/>
            </a:pPr>
            <a:r>
              <a:rPr lang="pt-BR" sz="1100" b="1">
                <a:latin typeface="Arial"/>
                <a:ea typeface="Arial"/>
                <a:cs typeface="Arial"/>
                <a:sym typeface="Arial"/>
              </a:rPr>
              <a:t>O Amazon Elastic Container Service (Amazon ECS) </a:t>
            </a:r>
            <a:r>
              <a:rPr lang="pt-BR" sz="1100">
                <a:latin typeface="Arial"/>
                <a:ea typeface="Arial"/>
                <a:cs typeface="Arial"/>
                <a:sym typeface="Arial"/>
              </a:rPr>
              <a:t>é um serviço de orquestração de contêineres altamente escalável e de alta performance que oferece suporte a contêineres do Docker.</a:t>
            </a:r>
            <a:endParaRPr sz="1100">
              <a:latin typeface="Arial"/>
              <a:ea typeface="Arial"/>
              <a:cs typeface="Arial"/>
              <a:sym typeface="Arial"/>
            </a:endParaRPr>
          </a:p>
          <a:p>
            <a:pPr marL="0" lvl="0" indent="0" algn="l" rtl="0">
              <a:spcBef>
                <a:spcPts val="0"/>
              </a:spcBef>
              <a:spcAft>
                <a:spcPts val="0"/>
              </a:spcAft>
              <a:buNone/>
            </a:pPr>
            <a:endParaRPr sz="1100">
              <a:latin typeface="Arial"/>
              <a:ea typeface="Arial"/>
              <a:cs typeface="Arial"/>
              <a:sym typeface="Arial"/>
            </a:endParaRPr>
          </a:p>
          <a:p>
            <a:pPr marL="0" lvl="0" indent="0" algn="l" rtl="0">
              <a:spcBef>
                <a:spcPts val="0"/>
              </a:spcBef>
              <a:spcAft>
                <a:spcPts val="0"/>
              </a:spcAft>
              <a:buNone/>
            </a:pPr>
            <a:r>
              <a:rPr lang="pt-BR" sz="1100">
                <a:latin typeface="Arial"/>
                <a:ea typeface="Arial"/>
                <a:cs typeface="Arial"/>
                <a:sym typeface="Arial"/>
              </a:rPr>
              <a:t>O </a:t>
            </a:r>
            <a:r>
              <a:rPr lang="pt-BR" sz="1100" b="1">
                <a:latin typeface="Arial"/>
                <a:ea typeface="Arial"/>
                <a:cs typeface="Arial"/>
                <a:sym typeface="Arial"/>
              </a:rPr>
              <a:t>Amazon Elastic Container Registry (Amazon ECR)</a:t>
            </a:r>
            <a:r>
              <a:rPr lang="pt-BR" sz="1100">
                <a:latin typeface="Arial"/>
                <a:ea typeface="Arial"/>
                <a:cs typeface="Arial"/>
                <a:sym typeface="Arial"/>
              </a:rPr>
              <a:t> é um registro de contêineres totalmente gerenciado do Docker que permite que desenvolvedores armazenem, gerenciem e implantem facilmente imagens de contêiner do Docker.</a:t>
            </a:r>
            <a:endParaRPr sz="1100">
              <a:latin typeface="Arial"/>
              <a:ea typeface="Arial"/>
              <a:cs typeface="Arial"/>
              <a:sym typeface="Arial"/>
            </a:endParaRPr>
          </a:p>
          <a:p>
            <a:pPr marL="0" lvl="0" indent="0" algn="l" rtl="0">
              <a:spcBef>
                <a:spcPts val="0"/>
              </a:spcBef>
              <a:spcAft>
                <a:spcPts val="0"/>
              </a:spcAft>
              <a:buNone/>
            </a:pPr>
            <a:endParaRPr sz="1100">
              <a:latin typeface="Arial"/>
              <a:ea typeface="Arial"/>
              <a:cs typeface="Arial"/>
              <a:sym typeface="Arial"/>
            </a:endParaRPr>
          </a:p>
          <a:p>
            <a:pPr marL="0" lvl="0" indent="0" algn="l" rtl="0">
              <a:spcBef>
                <a:spcPts val="0"/>
              </a:spcBef>
              <a:spcAft>
                <a:spcPts val="0"/>
              </a:spcAft>
              <a:buNone/>
            </a:pPr>
            <a:r>
              <a:rPr lang="pt-BR" sz="1100" b="1">
                <a:latin typeface="Arial"/>
                <a:ea typeface="Arial"/>
                <a:cs typeface="Arial"/>
                <a:sym typeface="Arial"/>
              </a:rPr>
              <a:t>O AWS Elastic Beanstalk </a:t>
            </a:r>
            <a:r>
              <a:rPr lang="pt-BR" sz="1100">
                <a:latin typeface="Arial"/>
                <a:ea typeface="Arial"/>
                <a:cs typeface="Arial"/>
                <a:sym typeface="Arial"/>
              </a:rPr>
              <a:t>é um serviço para implantação e escalabilidade de aplicativos e serviços web em servidores familiares, como Apache e Microsoft Internet Information Services (IIS).</a:t>
            </a:r>
            <a:endParaRPr sz="1100">
              <a:latin typeface="Arial"/>
              <a:ea typeface="Arial"/>
              <a:cs typeface="Arial"/>
              <a:sym typeface="Arial"/>
            </a:endParaRPr>
          </a:p>
          <a:p>
            <a:pPr marL="0" lvl="0" indent="0" algn="l" rtl="0">
              <a:spcBef>
                <a:spcPts val="0"/>
              </a:spcBef>
              <a:spcAft>
                <a:spcPts val="0"/>
              </a:spcAft>
              <a:buNone/>
            </a:pPr>
            <a:endParaRPr sz="1100">
              <a:latin typeface="Arial"/>
              <a:ea typeface="Arial"/>
              <a:cs typeface="Arial"/>
              <a:sym typeface="Arial"/>
            </a:endParaRPr>
          </a:p>
          <a:p>
            <a:pPr marL="0" lvl="0" indent="0" algn="l" rtl="0">
              <a:spcBef>
                <a:spcPts val="0"/>
              </a:spcBef>
              <a:spcAft>
                <a:spcPts val="0"/>
              </a:spcAft>
              <a:buNone/>
            </a:pPr>
            <a:r>
              <a:rPr lang="pt-BR" sz="1100">
                <a:latin typeface="Arial"/>
                <a:ea typeface="Arial"/>
                <a:cs typeface="Arial"/>
                <a:sym typeface="Arial"/>
              </a:rPr>
              <a:t>O </a:t>
            </a:r>
            <a:r>
              <a:rPr lang="pt-BR" sz="1100" b="1">
                <a:latin typeface="Arial"/>
                <a:ea typeface="Arial"/>
                <a:cs typeface="Arial"/>
                <a:sym typeface="Arial"/>
              </a:rPr>
              <a:t>AWS Lambda</a:t>
            </a:r>
            <a:r>
              <a:rPr lang="pt-BR" sz="1100">
                <a:latin typeface="Arial"/>
                <a:ea typeface="Arial"/>
                <a:cs typeface="Arial"/>
                <a:sym typeface="Arial"/>
              </a:rPr>
              <a:t> permite executar código sem provisionar ou gerenciar servidores. Você paga apenas pelo tempo de computação consumido. Não haverá cobranças quando seu código não estiver em execução.</a:t>
            </a:r>
            <a:endParaRPr/>
          </a:p>
          <a:p>
            <a:pPr marL="0" lvl="0" indent="0" algn="l" rtl="0">
              <a:spcBef>
                <a:spcPts val="0"/>
              </a:spcBef>
              <a:spcAft>
                <a:spcPts val="0"/>
              </a:spcAft>
              <a:buNone/>
            </a:pPr>
            <a:endParaRPr sz="1100">
              <a:latin typeface="Arial"/>
              <a:ea typeface="Arial"/>
              <a:cs typeface="Arial"/>
              <a:sym typeface="Arial"/>
            </a:endParaRPr>
          </a:p>
          <a:p>
            <a:pPr marL="0" lvl="0" indent="0" algn="l" rtl="0">
              <a:spcBef>
                <a:spcPts val="0"/>
              </a:spcBef>
              <a:spcAft>
                <a:spcPts val="0"/>
              </a:spcAft>
              <a:buNone/>
            </a:pPr>
            <a:r>
              <a:rPr lang="pt-BR" sz="1100" b="1">
                <a:latin typeface="Arial"/>
                <a:ea typeface="Arial"/>
                <a:cs typeface="Arial"/>
                <a:sym typeface="Arial"/>
              </a:rPr>
              <a:t>O Amazon Elastic Kubernetes Service (Amazon EKS) </a:t>
            </a:r>
            <a:r>
              <a:rPr lang="pt-BR" sz="1100">
                <a:latin typeface="Arial"/>
                <a:ea typeface="Arial"/>
                <a:cs typeface="Arial"/>
                <a:sym typeface="Arial"/>
              </a:rPr>
              <a:t>facilita a implantação, o gerenciamento e a escalabilidade de aplicativos conteinerizados que usam o Kubernetes na AWS.</a:t>
            </a:r>
            <a:endParaRPr/>
          </a:p>
          <a:p>
            <a:pPr marL="0" lvl="0" indent="0" algn="l" rtl="0">
              <a:spcBef>
                <a:spcPts val="0"/>
              </a:spcBef>
              <a:spcAft>
                <a:spcPts val="0"/>
              </a:spcAft>
              <a:buNone/>
            </a:pPr>
            <a:endParaRPr sz="1100">
              <a:latin typeface="Arial"/>
              <a:ea typeface="Arial"/>
              <a:cs typeface="Arial"/>
              <a:sym typeface="Arial"/>
            </a:endParaRPr>
          </a:p>
          <a:p>
            <a:pPr marL="0" lvl="0" indent="0" algn="l" rtl="0">
              <a:spcBef>
                <a:spcPts val="0"/>
              </a:spcBef>
              <a:spcAft>
                <a:spcPts val="0"/>
              </a:spcAft>
              <a:buNone/>
            </a:pPr>
            <a:r>
              <a:rPr lang="pt-BR" sz="1100" b="1">
                <a:latin typeface="Arial"/>
                <a:ea typeface="Arial"/>
                <a:cs typeface="Arial"/>
                <a:sym typeface="Arial"/>
              </a:rPr>
              <a:t>O AWS Fargate</a:t>
            </a:r>
            <a:r>
              <a:rPr lang="pt-BR" sz="1100">
                <a:latin typeface="Arial"/>
                <a:ea typeface="Arial"/>
                <a:cs typeface="Arial"/>
                <a:sym typeface="Arial"/>
              </a:rPr>
              <a:t> é um mecanismo de computação para o Amazon ECS que permite executar contêineres sem necessidade de gerenciar servidores ou clusters.</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0"/>
        <p:cNvGrpSpPr/>
        <p:nvPr/>
      </p:nvGrpSpPr>
      <p:grpSpPr>
        <a:xfrm>
          <a:off x="0" y="0"/>
          <a:ext cx="0" cy="0"/>
          <a:chOff x="0" y="0"/>
          <a:chExt cx="0" cy="0"/>
        </a:xfrm>
      </p:grpSpPr>
      <p:sp>
        <p:nvSpPr>
          <p:cNvPr id="741" name="Google Shape;741;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42" name="Google Shape;742;p1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pt-BR" sz="1100">
                <a:latin typeface="Arial"/>
                <a:ea typeface="Arial"/>
                <a:cs typeface="Arial"/>
                <a:sym typeface="Arial"/>
              </a:rPr>
              <a:t>Os serviços de banco de dados da AWS incluem os serviços listados aqui e muitos outros.</a:t>
            </a:r>
            <a:endParaRPr sz="1100">
              <a:latin typeface="Arial"/>
              <a:ea typeface="Arial"/>
              <a:cs typeface="Arial"/>
              <a:sym typeface="Arial"/>
            </a:endParaRPr>
          </a:p>
          <a:p>
            <a:pPr marL="0" lvl="0" indent="0" algn="l" rtl="0">
              <a:spcBef>
                <a:spcPts val="0"/>
              </a:spcBef>
              <a:spcAft>
                <a:spcPts val="0"/>
              </a:spcAft>
              <a:buNone/>
            </a:pPr>
            <a:endParaRPr sz="1100">
              <a:latin typeface="Arial"/>
              <a:ea typeface="Arial"/>
              <a:cs typeface="Arial"/>
              <a:sym typeface="Arial"/>
            </a:endParaRPr>
          </a:p>
          <a:p>
            <a:pPr marL="0" lvl="0" indent="0" algn="l" rtl="0">
              <a:spcBef>
                <a:spcPts val="0"/>
              </a:spcBef>
              <a:spcAft>
                <a:spcPts val="0"/>
              </a:spcAft>
              <a:buNone/>
            </a:pPr>
            <a:r>
              <a:rPr lang="pt-BR" sz="1100">
                <a:latin typeface="Arial"/>
                <a:ea typeface="Arial"/>
                <a:cs typeface="Arial"/>
                <a:sym typeface="Arial"/>
              </a:rPr>
              <a:t>O </a:t>
            </a:r>
            <a:r>
              <a:rPr lang="pt-BR" sz="1100" b="1">
                <a:latin typeface="Arial"/>
                <a:ea typeface="Arial"/>
                <a:cs typeface="Arial"/>
                <a:sym typeface="Arial"/>
              </a:rPr>
              <a:t>Amazon Relational Database Service (Amazon RDS)</a:t>
            </a:r>
            <a:r>
              <a:rPr lang="pt-BR" sz="1100">
                <a:latin typeface="Arial"/>
                <a:ea typeface="Arial"/>
                <a:cs typeface="Arial"/>
                <a:sym typeface="Arial"/>
              </a:rPr>
              <a:t> facilita configurar, operar e escalar um banco de dados relacional na nuvem. Ele oferece capacidade redimensionável e automatiza tarefas demoradas de administração, como provisionamento de hardware, configuração de bancos de dados, aplicação de patches e backups.</a:t>
            </a:r>
            <a:endParaRPr sz="1100">
              <a:latin typeface="Arial"/>
              <a:ea typeface="Arial"/>
              <a:cs typeface="Arial"/>
              <a:sym typeface="Arial"/>
            </a:endParaRPr>
          </a:p>
          <a:p>
            <a:pPr marL="0" lvl="0" indent="0" algn="l" rtl="0">
              <a:spcBef>
                <a:spcPts val="0"/>
              </a:spcBef>
              <a:spcAft>
                <a:spcPts val="0"/>
              </a:spcAft>
              <a:buNone/>
            </a:pPr>
            <a:endParaRPr sz="1100">
              <a:latin typeface="Arial"/>
              <a:ea typeface="Arial"/>
              <a:cs typeface="Arial"/>
              <a:sym typeface="Arial"/>
            </a:endParaRPr>
          </a:p>
          <a:p>
            <a:pPr marL="0" lvl="0" indent="0" algn="l" rtl="0">
              <a:spcBef>
                <a:spcPts val="0"/>
              </a:spcBef>
              <a:spcAft>
                <a:spcPts val="0"/>
              </a:spcAft>
              <a:buNone/>
            </a:pPr>
            <a:r>
              <a:rPr lang="pt-BR" sz="1100" b="1">
                <a:latin typeface="Arial"/>
                <a:ea typeface="Arial"/>
                <a:cs typeface="Arial"/>
                <a:sym typeface="Arial"/>
              </a:rPr>
              <a:t>O Amazon Aurora </a:t>
            </a:r>
            <a:r>
              <a:rPr lang="pt-BR" sz="1100">
                <a:latin typeface="Arial"/>
                <a:ea typeface="Arial"/>
                <a:cs typeface="Arial"/>
                <a:sym typeface="Arial"/>
              </a:rPr>
              <a:t>é um banco de dados relacional compatível com MySQL e PostgreSQL. É até cinco vezes mais rápido que os bancos de dados MySQL padrão e três vezes mais rápido que os bancos de dados PostgreSQL padrão.</a:t>
            </a:r>
            <a:endParaRPr sz="1100">
              <a:latin typeface="Arial"/>
              <a:ea typeface="Arial"/>
              <a:cs typeface="Arial"/>
              <a:sym typeface="Arial"/>
            </a:endParaRPr>
          </a:p>
          <a:p>
            <a:pPr marL="0" lvl="0" indent="0" algn="l" rtl="0">
              <a:spcBef>
                <a:spcPts val="0"/>
              </a:spcBef>
              <a:spcAft>
                <a:spcPts val="0"/>
              </a:spcAft>
              <a:buNone/>
            </a:pPr>
            <a:endParaRPr sz="1100">
              <a:latin typeface="Arial"/>
              <a:ea typeface="Arial"/>
              <a:cs typeface="Arial"/>
              <a:sym typeface="Arial"/>
            </a:endParaRPr>
          </a:p>
          <a:p>
            <a:pPr marL="0" lvl="0" indent="0" algn="l" rtl="0">
              <a:spcBef>
                <a:spcPts val="0"/>
              </a:spcBef>
              <a:spcAft>
                <a:spcPts val="0"/>
              </a:spcAft>
              <a:buNone/>
            </a:pPr>
            <a:r>
              <a:rPr lang="pt-BR" sz="1100" b="1">
                <a:latin typeface="Arial"/>
                <a:ea typeface="Arial"/>
                <a:cs typeface="Arial"/>
                <a:sym typeface="Arial"/>
              </a:rPr>
              <a:t>O Amazon Redshift </a:t>
            </a:r>
            <a:r>
              <a:rPr lang="pt-BR" sz="1100">
                <a:latin typeface="Arial"/>
                <a:ea typeface="Arial"/>
                <a:cs typeface="Arial"/>
                <a:sym typeface="Arial"/>
              </a:rPr>
              <a:t>permite executar consultas analíticas em petabytes de dados armazenados localmente no Amazon Redshift e diretamente em exabytes de dados armazenados no Amazon S3. Ele oferece performance rápida em qualquer escala.</a:t>
            </a:r>
            <a:endParaRPr/>
          </a:p>
          <a:p>
            <a:pPr marL="0" lvl="0" indent="0" algn="l" rtl="0">
              <a:spcBef>
                <a:spcPts val="0"/>
              </a:spcBef>
              <a:spcAft>
                <a:spcPts val="0"/>
              </a:spcAft>
              <a:buNone/>
            </a:pPr>
            <a:endParaRPr sz="1100" b="1">
              <a:latin typeface="Arial"/>
              <a:ea typeface="Arial"/>
              <a:cs typeface="Arial"/>
              <a:sym typeface="Arial"/>
            </a:endParaRPr>
          </a:p>
          <a:p>
            <a:pPr marL="0" lvl="0" indent="0" algn="l" rtl="0">
              <a:spcBef>
                <a:spcPts val="0"/>
              </a:spcBef>
              <a:spcAft>
                <a:spcPts val="0"/>
              </a:spcAft>
              <a:buNone/>
            </a:pPr>
            <a:r>
              <a:rPr lang="pt-BR" sz="1100" b="1">
                <a:latin typeface="Arial"/>
                <a:ea typeface="Arial"/>
                <a:cs typeface="Arial"/>
                <a:sym typeface="Arial"/>
              </a:rPr>
              <a:t>O Amazon DynamoDB </a:t>
            </a:r>
            <a:r>
              <a:rPr lang="pt-BR" sz="1100">
                <a:latin typeface="Arial"/>
                <a:ea typeface="Arial"/>
                <a:cs typeface="Arial"/>
                <a:sym typeface="Arial"/>
              </a:rPr>
              <a:t>é um banco de dados de documentos e chave-valor que oferece performance inferior a 10 milissegundos em qualquer escala, com segurança incorporada, backup e restauração e armazenamento em cache na memória.</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3" name="Google Shape;213;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pt-BR" sz="1100">
                <a:solidFill>
                  <a:schemeClr val="dk1"/>
                </a:solidFill>
                <a:latin typeface="Arial"/>
                <a:ea typeface="Arial"/>
                <a:cs typeface="Arial"/>
                <a:sym typeface="Arial"/>
              </a:rPr>
              <a:t>Este módulo abordará os seguintes tópicos:</a:t>
            </a:r>
            <a:endParaRPr/>
          </a:p>
          <a:p>
            <a:pPr marL="171450" lvl="0" indent="-171450" algn="l" rtl="0">
              <a:spcBef>
                <a:spcPts val="0"/>
              </a:spcBef>
              <a:spcAft>
                <a:spcPts val="0"/>
              </a:spcAft>
              <a:buClr>
                <a:schemeClr val="dk1"/>
              </a:buClr>
              <a:buSzPts val="1100"/>
              <a:buFont typeface="Arial"/>
              <a:buChar char="•"/>
            </a:pPr>
            <a:r>
              <a:rPr lang="pt-BR" sz="1100">
                <a:solidFill>
                  <a:schemeClr val="dk1"/>
                </a:solidFill>
                <a:latin typeface="Arial"/>
                <a:ea typeface="Arial"/>
                <a:cs typeface="Arial"/>
                <a:sym typeface="Arial"/>
              </a:rPr>
              <a:t>Infraestrutura global da AWS</a:t>
            </a:r>
            <a:endParaRPr/>
          </a:p>
          <a:p>
            <a:pPr marL="171450" lvl="0" indent="-171450" algn="l" rtl="0">
              <a:spcBef>
                <a:spcPts val="0"/>
              </a:spcBef>
              <a:spcAft>
                <a:spcPts val="0"/>
              </a:spcAft>
              <a:buClr>
                <a:schemeClr val="dk1"/>
              </a:buClr>
              <a:buSzPts val="1100"/>
              <a:buFont typeface="Arial"/>
              <a:buChar char="•"/>
            </a:pPr>
            <a:r>
              <a:rPr lang="pt-BR" sz="1100">
                <a:solidFill>
                  <a:schemeClr val="dk1"/>
                </a:solidFill>
                <a:latin typeface="Arial"/>
                <a:ea typeface="Arial"/>
                <a:cs typeface="Arial"/>
                <a:sym typeface="Arial"/>
              </a:rPr>
              <a:t>Visão geral dos serviços e das categorias de serviços da AWS</a:t>
            </a:r>
            <a:endParaRPr/>
          </a:p>
          <a:p>
            <a:pPr marL="171450" lvl="0" indent="-101600" algn="l" rtl="0">
              <a:spcBef>
                <a:spcPts val="0"/>
              </a:spcBef>
              <a:spcAft>
                <a:spcPts val="0"/>
              </a:spcAft>
              <a:buClr>
                <a:schemeClr val="dk1"/>
              </a:buClr>
              <a:buSzPts val="1100"/>
              <a:buFont typeface="Arial"/>
              <a:buNone/>
            </a:pPr>
            <a:endParaRPr sz="1100">
              <a:solidFill>
                <a:schemeClr val="dk1"/>
              </a:solidFill>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pt-BR" sz="1100">
                <a:solidFill>
                  <a:schemeClr val="dk1"/>
                </a:solidFill>
                <a:latin typeface="Arial"/>
                <a:ea typeface="Arial"/>
                <a:cs typeface="Arial"/>
                <a:sym typeface="Arial"/>
              </a:rPr>
              <a:t>O módulo inclui uma demonstração com instrutor que se concentra nos detalhes da infraestrutura global da AWS. O módulo também inclui uma atividade prática em que você explorará o Console de Gerenciamento da AWS.</a:t>
            </a:r>
            <a:endParaRPr/>
          </a:p>
          <a:p>
            <a:pPr marL="0" marR="0" lvl="0" indent="0" algn="l" rtl="0">
              <a:lnSpc>
                <a:spcPct val="100000"/>
              </a:lnSpc>
              <a:spcBef>
                <a:spcPts val="0"/>
              </a:spcBef>
              <a:spcAft>
                <a:spcPts val="0"/>
              </a:spcAft>
              <a:buClr>
                <a:schemeClr val="dk1"/>
              </a:buClr>
              <a:buSzPts val="1100"/>
              <a:buFont typeface="Arial"/>
              <a:buNone/>
            </a:pPr>
            <a:endParaRPr sz="110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r>
              <a:rPr lang="pt-BR" sz="1100">
                <a:solidFill>
                  <a:schemeClr val="dk1"/>
                </a:solidFill>
                <a:latin typeface="Arial"/>
                <a:ea typeface="Arial"/>
                <a:cs typeface="Arial"/>
                <a:sym typeface="Arial"/>
              </a:rPr>
              <a:t>Por fim, você deverá concluir um teste de conhecimento que será usado para avaliar sua compreensão dos principais conceitos abordados neste módulo.</a:t>
            </a:r>
            <a:endParaRPr/>
          </a:p>
          <a:p>
            <a:pPr marL="0" lvl="0" indent="0" algn="l" rtl="0">
              <a:spcBef>
                <a:spcPts val="0"/>
              </a:spcBef>
              <a:spcAft>
                <a:spcPts val="0"/>
              </a:spcAft>
              <a:buClr>
                <a:schemeClr val="dk1"/>
              </a:buClr>
              <a:buSzPts val="1100"/>
              <a:buFont typeface="Arial"/>
              <a:buNone/>
            </a:pPr>
            <a:endParaRPr sz="1100">
              <a:solidFill>
                <a:schemeClr val="dk1"/>
              </a:solidFill>
              <a:latin typeface="Arial"/>
              <a:ea typeface="Arial"/>
              <a:cs typeface="Arial"/>
              <a:sym typeface="Aria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9"/>
        <p:cNvGrpSpPr/>
        <p:nvPr/>
      </p:nvGrpSpPr>
      <p:grpSpPr>
        <a:xfrm>
          <a:off x="0" y="0"/>
          <a:ext cx="0" cy="0"/>
          <a:chOff x="0" y="0"/>
          <a:chExt cx="0" cy="0"/>
        </a:xfrm>
      </p:grpSpPr>
      <p:sp>
        <p:nvSpPr>
          <p:cNvPr id="760" name="Google Shape;760;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61" name="Google Shape;761;p20:notes"/>
          <p:cNvSpPr txBox="1">
            <a:spLocks noGrp="1"/>
          </p:cNvSpPr>
          <p:nvPr>
            <p:ph type="body" idx="1"/>
          </p:nvPr>
        </p:nvSpPr>
        <p:spPr>
          <a:xfrm>
            <a:off x="685800" y="4400550"/>
            <a:ext cx="5486400" cy="39306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pt-BR" sz="1100">
                <a:latin typeface="Arial"/>
                <a:ea typeface="Arial"/>
                <a:cs typeface="Arial"/>
                <a:sym typeface="Arial"/>
              </a:rPr>
              <a:t>Os serviços de rede e entrega de conteúdo da AWS incluem os serviços listados aqui e muitos outros.</a:t>
            </a:r>
            <a:endParaRPr/>
          </a:p>
          <a:p>
            <a:pPr marL="0" lvl="0" indent="0" algn="l" rtl="0">
              <a:spcBef>
                <a:spcPts val="0"/>
              </a:spcBef>
              <a:spcAft>
                <a:spcPts val="0"/>
              </a:spcAft>
              <a:buNone/>
            </a:pPr>
            <a:endParaRPr sz="1100">
              <a:latin typeface="Arial"/>
              <a:ea typeface="Arial"/>
              <a:cs typeface="Arial"/>
              <a:sym typeface="Arial"/>
            </a:endParaRPr>
          </a:p>
          <a:p>
            <a:pPr marL="0" lvl="0" indent="0" algn="l" rtl="0">
              <a:spcBef>
                <a:spcPts val="0"/>
              </a:spcBef>
              <a:spcAft>
                <a:spcPts val="0"/>
              </a:spcAft>
              <a:buNone/>
            </a:pPr>
            <a:r>
              <a:rPr lang="pt-BR" sz="1100" b="1">
                <a:latin typeface="Arial"/>
                <a:ea typeface="Arial"/>
                <a:cs typeface="Arial"/>
                <a:sym typeface="Arial"/>
              </a:rPr>
              <a:t>O Amazon Virtual Private Cloud (Amazon VPC) </a:t>
            </a:r>
            <a:r>
              <a:rPr lang="pt-BR" sz="1100">
                <a:latin typeface="Arial"/>
                <a:ea typeface="Arial"/>
                <a:cs typeface="Arial"/>
                <a:sym typeface="Arial"/>
              </a:rPr>
              <a:t>permite provisionar seções logicamente isoladas da Nuvem AWS.</a:t>
            </a:r>
            <a:endParaRPr sz="1100">
              <a:latin typeface="Arial"/>
              <a:ea typeface="Arial"/>
              <a:cs typeface="Arial"/>
              <a:sym typeface="Arial"/>
            </a:endParaRPr>
          </a:p>
          <a:p>
            <a:pPr marL="0" lvl="0" indent="0" algn="l" rtl="0">
              <a:spcBef>
                <a:spcPts val="0"/>
              </a:spcBef>
              <a:spcAft>
                <a:spcPts val="0"/>
              </a:spcAft>
              <a:buNone/>
            </a:pPr>
            <a:endParaRPr sz="1100">
              <a:latin typeface="Arial"/>
              <a:ea typeface="Arial"/>
              <a:cs typeface="Arial"/>
              <a:sym typeface="Arial"/>
            </a:endParaRPr>
          </a:p>
          <a:p>
            <a:pPr marL="0" lvl="0" indent="0" algn="l" rtl="0">
              <a:spcBef>
                <a:spcPts val="0"/>
              </a:spcBef>
              <a:spcAft>
                <a:spcPts val="0"/>
              </a:spcAft>
              <a:buNone/>
            </a:pPr>
            <a:r>
              <a:rPr lang="pt-BR" sz="1100" b="1">
                <a:latin typeface="Arial"/>
                <a:ea typeface="Arial"/>
                <a:cs typeface="Arial"/>
                <a:sym typeface="Arial"/>
              </a:rPr>
              <a:t>O Elastic Load Balancing </a:t>
            </a:r>
            <a:r>
              <a:rPr lang="pt-BR" sz="1100">
                <a:latin typeface="Arial"/>
                <a:ea typeface="Arial"/>
                <a:cs typeface="Arial"/>
                <a:sym typeface="Arial"/>
              </a:rPr>
              <a:t>distribui automaticamente o tráfego de entrada dos aplicativos entre vários destinos, como instâncias do Amazon EC2, contêineres, endereços IP e funções do Lambda.</a:t>
            </a:r>
            <a:endParaRPr/>
          </a:p>
          <a:p>
            <a:pPr marL="0" lvl="0" indent="0" algn="l" rtl="0">
              <a:spcBef>
                <a:spcPts val="0"/>
              </a:spcBef>
              <a:spcAft>
                <a:spcPts val="0"/>
              </a:spcAft>
              <a:buNone/>
            </a:pPr>
            <a:endParaRPr sz="1100">
              <a:latin typeface="Arial"/>
              <a:ea typeface="Arial"/>
              <a:cs typeface="Arial"/>
              <a:sym typeface="Arial"/>
            </a:endParaRPr>
          </a:p>
          <a:p>
            <a:pPr marL="0" lvl="0" indent="0" algn="l" rtl="0">
              <a:spcBef>
                <a:spcPts val="0"/>
              </a:spcBef>
              <a:spcAft>
                <a:spcPts val="0"/>
              </a:spcAft>
              <a:buNone/>
            </a:pPr>
            <a:r>
              <a:rPr lang="pt-BR" sz="1100" b="1">
                <a:latin typeface="Arial"/>
                <a:ea typeface="Arial"/>
                <a:cs typeface="Arial"/>
                <a:sym typeface="Arial"/>
              </a:rPr>
              <a:t>O Amazon CloudFront </a:t>
            </a:r>
            <a:r>
              <a:rPr lang="pt-BR" sz="1100">
                <a:latin typeface="Arial"/>
                <a:ea typeface="Arial"/>
                <a:cs typeface="Arial"/>
                <a:sym typeface="Arial"/>
              </a:rPr>
              <a:t>é um serviço rápido de rede de entrega de conteúdo (CDN) que entrega dados, vídeos, aplicativos e interfaces de programação de aplicativos (APIs) para clientes em todo o mundo, com baixa latência e altas velocidades de transferência.</a:t>
            </a:r>
            <a:endParaRPr/>
          </a:p>
          <a:p>
            <a:pPr marL="0" lvl="0" indent="0" algn="l" rtl="0">
              <a:spcBef>
                <a:spcPts val="0"/>
              </a:spcBef>
              <a:spcAft>
                <a:spcPts val="0"/>
              </a:spcAft>
              <a:buNone/>
            </a:pPr>
            <a:endParaRPr sz="1100">
              <a:latin typeface="Arial"/>
              <a:ea typeface="Arial"/>
              <a:cs typeface="Arial"/>
              <a:sym typeface="Arial"/>
            </a:endParaRPr>
          </a:p>
          <a:p>
            <a:pPr marL="0" lvl="0" indent="0" algn="l" rtl="0">
              <a:spcBef>
                <a:spcPts val="0"/>
              </a:spcBef>
              <a:spcAft>
                <a:spcPts val="0"/>
              </a:spcAft>
              <a:buNone/>
            </a:pPr>
            <a:r>
              <a:rPr lang="pt-BR" sz="1100" b="1">
                <a:latin typeface="Arial"/>
                <a:ea typeface="Arial"/>
                <a:cs typeface="Arial"/>
                <a:sym typeface="Arial"/>
              </a:rPr>
              <a:t>O AWS Transit Gateway </a:t>
            </a:r>
            <a:r>
              <a:rPr lang="pt-BR" sz="1100">
                <a:latin typeface="Arial"/>
                <a:ea typeface="Arial"/>
                <a:cs typeface="Arial"/>
                <a:sym typeface="Arial"/>
              </a:rPr>
              <a:t>é um serviço que permite que os clientes conectem suas Amazon Virtual Private Clouds (VPCs) e suas redes locais a um único gateway.</a:t>
            </a:r>
            <a:endParaRPr sz="1100">
              <a:latin typeface="Arial"/>
              <a:ea typeface="Arial"/>
              <a:cs typeface="Arial"/>
              <a:sym typeface="Arial"/>
            </a:endParaRPr>
          </a:p>
          <a:p>
            <a:pPr marL="0" lvl="0" indent="0" algn="l" rtl="0">
              <a:spcBef>
                <a:spcPts val="0"/>
              </a:spcBef>
              <a:spcAft>
                <a:spcPts val="0"/>
              </a:spcAft>
              <a:buNone/>
            </a:pPr>
            <a:endParaRPr sz="1100">
              <a:latin typeface="Arial"/>
              <a:ea typeface="Arial"/>
              <a:cs typeface="Arial"/>
              <a:sym typeface="Arial"/>
            </a:endParaRPr>
          </a:p>
          <a:p>
            <a:pPr marL="0" lvl="0" indent="0" algn="l" rtl="0">
              <a:spcBef>
                <a:spcPts val="0"/>
              </a:spcBef>
              <a:spcAft>
                <a:spcPts val="0"/>
              </a:spcAft>
              <a:buNone/>
            </a:pPr>
            <a:r>
              <a:rPr lang="pt-BR" sz="1100" b="1">
                <a:latin typeface="Arial"/>
                <a:ea typeface="Arial"/>
                <a:cs typeface="Arial"/>
                <a:sym typeface="Arial"/>
              </a:rPr>
              <a:t>O Amazon Route 53</a:t>
            </a:r>
            <a:r>
              <a:rPr lang="pt-BR" sz="1100">
                <a:latin typeface="Arial"/>
                <a:ea typeface="Arial"/>
                <a:cs typeface="Arial"/>
                <a:sym typeface="Arial"/>
              </a:rPr>
              <a:t> é um serviço Web de Domain Name System (DNS) na nuvem escalável projetado para oferecer uma maneira confiável de rotear usuários finais para aplicativos da Internet. Ele converte nomes (como </a:t>
            </a:r>
            <a:r>
              <a:rPr lang="pt-BR" sz="1100" i="1">
                <a:latin typeface="Arial"/>
                <a:ea typeface="Arial"/>
                <a:cs typeface="Arial"/>
                <a:sym typeface="Arial"/>
              </a:rPr>
              <a:t>www.exemplo.com</a:t>
            </a:r>
            <a:r>
              <a:rPr lang="pt-BR" sz="1100" i="0">
                <a:latin typeface="Arial"/>
                <a:ea typeface="Arial"/>
                <a:cs typeface="Arial"/>
                <a:sym typeface="Arial"/>
              </a:rPr>
              <a:t>)</a:t>
            </a:r>
            <a:r>
              <a:rPr lang="pt-BR" sz="1100">
                <a:latin typeface="Arial"/>
                <a:ea typeface="Arial"/>
                <a:cs typeface="Arial"/>
                <a:sym typeface="Arial"/>
              </a:rPr>
              <a:t> em endereços IP numéricos (como </a:t>
            </a:r>
            <a:r>
              <a:rPr lang="pt-BR" sz="1100" i="1">
                <a:latin typeface="Arial"/>
                <a:ea typeface="Arial"/>
                <a:cs typeface="Arial"/>
                <a:sym typeface="Arial"/>
              </a:rPr>
              <a:t>192.0.2.1</a:t>
            </a:r>
            <a:r>
              <a:rPr lang="pt-BR" sz="1100" i="0">
                <a:latin typeface="Arial"/>
                <a:ea typeface="Arial"/>
                <a:cs typeface="Arial"/>
                <a:sym typeface="Arial"/>
              </a:rPr>
              <a:t>)</a:t>
            </a:r>
            <a:r>
              <a:rPr lang="pt-BR" sz="1100">
                <a:latin typeface="Arial"/>
                <a:ea typeface="Arial"/>
                <a:cs typeface="Arial"/>
                <a:sym typeface="Arial"/>
              </a:rPr>
              <a:t> que os computadores usam para se conectarem uns aos outros.</a:t>
            </a:r>
            <a:endParaRPr sz="1100">
              <a:latin typeface="Arial"/>
              <a:ea typeface="Arial"/>
              <a:cs typeface="Arial"/>
              <a:sym typeface="Arial"/>
            </a:endParaRPr>
          </a:p>
          <a:p>
            <a:pPr marL="0" lvl="0" indent="0" algn="l" rtl="0">
              <a:spcBef>
                <a:spcPts val="0"/>
              </a:spcBef>
              <a:spcAft>
                <a:spcPts val="0"/>
              </a:spcAft>
              <a:buNone/>
            </a:pPr>
            <a:endParaRPr sz="1100" b="1">
              <a:latin typeface="Arial"/>
              <a:ea typeface="Arial"/>
              <a:cs typeface="Arial"/>
              <a:sym typeface="Arial"/>
            </a:endParaRPr>
          </a:p>
          <a:p>
            <a:pPr marL="0" lvl="0" indent="0" algn="l" rtl="0">
              <a:spcBef>
                <a:spcPts val="0"/>
              </a:spcBef>
              <a:spcAft>
                <a:spcPts val="0"/>
              </a:spcAft>
              <a:buNone/>
            </a:pPr>
            <a:r>
              <a:rPr lang="pt-BR" sz="1100">
                <a:latin typeface="Arial"/>
                <a:ea typeface="Arial"/>
                <a:cs typeface="Arial"/>
                <a:sym typeface="Arial"/>
              </a:rPr>
              <a:t>O </a:t>
            </a:r>
            <a:r>
              <a:rPr lang="pt-BR" sz="1100" b="1">
                <a:latin typeface="Arial"/>
                <a:ea typeface="Arial"/>
                <a:cs typeface="Arial"/>
                <a:sym typeface="Arial"/>
              </a:rPr>
              <a:t>AWS Direct Connect </a:t>
            </a:r>
            <a:r>
              <a:rPr lang="pt-BR" sz="1100">
                <a:latin typeface="Arial"/>
                <a:ea typeface="Arial"/>
                <a:cs typeface="Arial"/>
                <a:sym typeface="Arial"/>
              </a:rPr>
              <a:t>oferece uma maneira de estabelecer uma conexão de rede privada dedicada do datacenter ou escritório para a AWS, o que pode reduzir os custos de rede e aumentar o throughput da largura de banda.</a:t>
            </a:r>
            <a:endParaRPr/>
          </a:p>
          <a:p>
            <a:pPr marL="0" lvl="0" indent="0" algn="l" rtl="0">
              <a:spcBef>
                <a:spcPts val="0"/>
              </a:spcBef>
              <a:spcAft>
                <a:spcPts val="0"/>
              </a:spcAft>
              <a:buNone/>
            </a:pPr>
            <a:endParaRPr sz="1100">
              <a:latin typeface="Arial"/>
              <a:ea typeface="Arial"/>
              <a:cs typeface="Arial"/>
              <a:sym typeface="Arial"/>
            </a:endParaRPr>
          </a:p>
          <a:p>
            <a:pPr marL="0" lvl="0" indent="0" algn="l" rtl="0">
              <a:spcBef>
                <a:spcPts val="0"/>
              </a:spcBef>
              <a:spcAft>
                <a:spcPts val="0"/>
              </a:spcAft>
              <a:buNone/>
            </a:pPr>
            <a:r>
              <a:rPr lang="pt-BR" sz="1100" b="1">
                <a:latin typeface="Arial"/>
                <a:ea typeface="Arial"/>
                <a:cs typeface="Arial"/>
                <a:sym typeface="Arial"/>
              </a:rPr>
              <a:t>A VPN da AWS </a:t>
            </a:r>
            <a:r>
              <a:rPr lang="pt-BR" sz="1100">
                <a:latin typeface="Arial"/>
                <a:ea typeface="Arial"/>
                <a:cs typeface="Arial"/>
                <a:sym typeface="Arial"/>
              </a:rPr>
              <a:t>fornece um túnel privado seguro da sua rede ou dispositivo para a rede global da AWS.</a:t>
            </a:r>
            <a:endParaRPr sz="1100">
              <a:latin typeface="Arial"/>
              <a:ea typeface="Arial"/>
              <a:cs typeface="Arial"/>
              <a:sym typeface="Aria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4"/>
        <p:cNvGrpSpPr/>
        <p:nvPr/>
      </p:nvGrpSpPr>
      <p:grpSpPr>
        <a:xfrm>
          <a:off x="0" y="0"/>
          <a:ext cx="0" cy="0"/>
          <a:chOff x="0" y="0"/>
          <a:chExt cx="0" cy="0"/>
        </a:xfrm>
      </p:grpSpPr>
      <p:sp>
        <p:nvSpPr>
          <p:cNvPr id="785" name="Google Shape;785;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86" name="Google Shape;786;p21:notes"/>
          <p:cNvSpPr txBox="1">
            <a:spLocks noGrp="1"/>
          </p:cNvSpPr>
          <p:nvPr>
            <p:ph type="body" idx="1"/>
          </p:nvPr>
        </p:nvSpPr>
        <p:spPr>
          <a:xfrm>
            <a:off x="685800" y="4400550"/>
            <a:ext cx="5486400" cy="393455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pt-BR" sz="1100">
                <a:latin typeface="Arial"/>
                <a:ea typeface="Arial"/>
                <a:cs typeface="Arial"/>
                <a:sym typeface="Arial"/>
              </a:rPr>
              <a:t>Os serviços de segurança, identidade e conformidade da AWS incluem os serviços listados aqui e muitos outros.</a:t>
            </a:r>
            <a:endParaRPr sz="1100">
              <a:latin typeface="Arial"/>
              <a:ea typeface="Arial"/>
              <a:cs typeface="Arial"/>
              <a:sym typeface="Arial"/>
            </a:endParaRPr>
          </a:p>
          <a:p>
            <a:pPr marL="0" lvl="0" indent="0" algn="l" rtl="0">
              <a:spcBef>
                <a:spcPts val="0"/>
              </a:spcBef>
              <a:spcAft>
                <a:spcPts val="0"/>
              </a:spcAft>
              <a:buNone/>
            </a:pPr>
            <a:endParaRPr sz="1100">
              <a:latin typeface="Arial"/>
              <a:ea typeface="Arial"/>
              <a:cs typeface="Arial"/>
              <a:sym typeface="Arial"/>
            </a:endParaRPr>
          </a:p>
          <a:p>
            <a:pPr marL="0" lvl="0" indent="0" algn="l" rtl="0">
              <a:spcBef>
                <a:spcPts val="0"/>
              </a:spcBef>
              <a:spcAft>
                <a:spcPts val="0"/>
              </a:spcAft>
              <a:buNone/>
            </a:pPr>
            <a:r>
              <a:rPr lang="pt-BR" sz="1100" b="1">
                <a:latin typeface="Arial"/>
                <a:ea typeface="Arial"/>
                <a:cs typeface="Arial"/>
                <a:sym typeface="Arial"/>
              </a:rPr>
              <a:t>O AWS Identity and Access Management (IAM) </a:t>
            </a:r>
            <a:r>
              <a:rPr lang="pt-BR" sz="1100">
                <a:latin typeface="Arial"/>
                <a:ea typeface="Arial"/>
                <a:cs typeface="Arial"/>
                <a:sym typeface="Arial"/>
              </a:rPr>
              <a:t>permite que você gerencie o acesso aos serviços e recursos da AWS com segurança. Ao usar o IAM, você pode criar e gerenciar usuários e grupos da AWS. Você pode usar permissões do IAM para permitir e negar acesso de usuários e grupos aos recursos da AWS.</a:t>
            </a:r>
            <a:endParaRPr sz="1100">
              <a:latin typeface="Arial"/>
              <a:ea typeface="Arial"/>
              <a:cs typeface="Arial"/>
              <a:sym typeface="Arial"/>
            </a:endParaRPr>
          </a:p>
          <a:p>
            <a:pPr marL="0" lvl="0" indent="0" algn="l" rtl="0">
              <a:spcBef>
                <a:spcPts val="0"/>
              </a:spcBef>
              <a:spcAft>
                <a:spcPts val="0"/>
              </a:spcAft>
              <a:buNone/>
            </a:pPr>
            <a:endParaRPr sz="1100">
              <a:latin typeface="Arial"/>
              <a:ea typeface="Arial"/>
              <a:cs typeface="Arial"/>
              <a:sym typeface="Arial"/>
            </a:endParaRPr>
          </a:p>
          <a:p>
            <a:pPr marL="0" lvl="0" indent="0" algn="l" rtl="0">
              <a:spcBef>
                <a:spcPts val="0"/>
              </a:spcBef>
              <a:spcAft>
                <a:spcPts val="0"/>
              </a:spcAft>
              <a:buNone/>
            </a:pPr>
            <a:r>
              <a:rPr lang="pt-BR" sz="1100" b="1">
                <a:latin typeface="Arial"/>
                <a:ea typeface="Arial"/>
                <a:cs typeface="Arial"/>
                <a:sym typeface="Arial"/>
              </a:rPr>
              <a:t>O AWS Organizations </a:t>
            </a:r>
            <a:r>
              <a:rPr lang="pt-BR" sz="1100">
                <a:latin typeface="Arial"/>
                <a:ea typeface="Arial"/>
                <a:cs typeface="Arial"/>
                <a:sym typeface="Arial"/>
              </a:rPr>
              <a:t>permite restringir quais serviços e ações são permitidos nas suas contas.</a:t>
            </a:r>
            <a:endParaRPr sz="1100">
              <a:latin typeface="Arial"/>
              <a:ea typeface="Arial"/>
              <a:cs typeface="Arial"/>
              <a:sym typeface="Arial"/>
            </a:endParaRPr>
          </a:p>
          <a:p>
            <a:pPr marL="0" lvl="0" indent="0" algn="l" rtl="0">
              <a:spcBef>
                <a:spcPts val="0"/>
              </a:spcBef>
              <a:spcAft>
                <a:spcPts val="0"/>
              </a:spcAft>
              <a:buNone/>
            </a:pPr>
            <a:endParaRPr sz="1100">
              <a:latin typeface="Arial"/>
              <a:ea typeface="Arial"/>
              <a:cs typeface="Arial"/>
              <a:sym typeface="Arial"/>
            </a:endParaRPr>
          </a:p>
          <a:p>
            <a:pPr marL="0" lvl="0" indent="0" algn="l" rtl="0">
              <a:spcBef>
                <a:spcPts val="0"/>
              </a:spcBef>
              <a:spcAft>
                <a:spcPts val="0"/>
              </a:spcAft>
              <a:buNone/>
            </a:pPr>
            <a:r>
              <a:rPr lang="pt-BR" sz="1100" b="1">
                <a:latin typeface="Arial"/>
                <a:ea typeface="Arial"/>
                <a:cs typeface="Arial"/>
                <a:sym typeface="Arial"/>
              </a:rPr>
              <a:t>O Amazon Cognito </a:t>
            </a:r>
            <a:r>
              <a:rPr lang="pt-BR" sz="1100">
                <a:latin typeface="Arial"/>
                <a:ea typeface="Arial"/>
                <a:cs typeface="Arial"/>
                <a:sym typeface="Arial"/>
              </a:rPr>
              <a:t>permite adicionar cadastro, login e controle de acesso de usuários aos aplicativos Web e para dispositivos móveis.</a:t>
            </a:r>
            <a:endParaRPr/>
          </a:p>
          <a:p>
            <a:pPr marL="0" lvl="0" indent="0" algn="l" rtl="0">
              <a:spcBef>
                <a:spcPts val="0"/>
              </a:spcBef>
              <a:spcAft>
                <a:spcPts val="0"/>
              </a:spcAft>
              <a:buNone/>
            </a:pPr>
            <a:endParaRPr sz="1100">
              <a:latin typeface="Arial"/>
              <a:ea typeface="Arial"/>
              <a:cs typeface="Arial"/>
              <a:sym typeface="Arial"/>
            </a:endParaRPr>
          </a:p>
          <a:p>
            <a:pPr marL="0" lvl="0" indent="0" algn="l" rtl="0">
              <a:spcBef>
                <a:spcPts val="0"/>
              </a:spcBef>
              <a:spcAft>
                <a:spcPts val="0"/>
              </a:spcAft>
              <a:buNone/>
            </a:pPr>
            <a:r>
              <a:rPr lang="pt-BR" sz="1100">
                <a:latin typeface="Arial"/>
                <a:ea typeface="Arial"/>
                <a:cs typeface="Arial"/>
                <a:sym typeface="Arial"/>
              </a:rPr>
              <a:t>O</a:t>
            </a:r>
            <a:r>
              <a:rPr lang="pt-BR" sz="1100" b="1">
                <a:latin typeface="Arial"/>
                <a:ea typeface="Arial"/>
                <a:cs typeface="Arial"/>
                <a:sym typeface="Arial"/>
              </a:rPr>
              <a:t>AWS Artifact </a:t>
            </a:r>
            <a:r>
              <a:rPr lang="pt-BR" sz="1100">
                <a:latin typeface="Arial"/>
                <a:ea typeface="Arial"/>
                <a:cs typeface="Arial"/>
                <a:sym typeface="Arial"/>
              </a:rPr>
              <a:t>oferece acesso sob demanda a relatórios de segurança e conformidade da AWS e a contratos on-line selecionados.</a:t>
            </a:r>
            <a:endParaRPr sz="1100">
              <a:latin typeface="Arial"/>
              <a:ea typeface="Arial"/>
              <a:cs typeface="Arial"/>
              <a:sym typeface="Arial"/>
            </a:endParaRPr>
          </a:p>
          <a:p>
            <a:pPr marL="0" lvl="0" indent="0" algn="l" rtl="0">
              <a:spcBef>
                <a:spcPts val="0"/>
              </a:spcBef>
              <a:spcAft>
                <a:spcPts val="0"/>
              </a:spcAft>
              <a:buNone/>
            </a:pPr>
            <a:endParaRPr sz="1100">
              <a:latin typeface="Arial"/>
              <a:ea typeface="Arial"/>
              <a:cs typeface="Arial"/>
              <a:sym typeface="Arial"/>
            </a:endParaRPr>
          </a:p>
          <a:p>
            <a:pPr marL="0" lvl="0" indent="0" algn="l" rtl="0">
              <a:spcBef>
                <a:spcPts val="0"/>
              </a:spcBef>
              <a:spcAft>
                <a:spcPts val="0"/>
              </a:spcAft>
              <a:buNone/>
            </a:pPr>
            <a:r>
              <a:rPr lang="pt-BR" sz="1100" b="1">
                <a:latin typeface="Arial"/>
                <a:ea typeface="Arial"/>
                <a:cs typeface="Arial"/>
                <a:sym typeface="Arial"/>
              </a:rPr>
              <a:t>O AWS Key Management Service (AWS KMS) </a:t>
            </a:r>
            <a:r>
              <a:rPr lang="pt-BR" sz="1100">
                <a:latin typeface="Arial"/>
                <a:ea typeface="Arial"/>
                <a:cs typeface="Arial"/>
                <a:sym typeface="Arial"/>
              </a:rPr>
              <a:t>permite criar e gerenciar chaves. Você pode usar o AWS KMS para controlar o uso da criptografia em uma grande variedade de serviços da AWS e em seus aplicativos.</a:t>
            </a:r>
            <a:endParaRPr sz="1100">
              <a:latin typeface="Arial"/>
              <a:ea typeface="Arial"/>
              <a:cs typeface="Arial"/>
              <a:sym typeface="Arial"/>
            </a:endParaRPr>
          </a:p>
          <a:p>
            <a:pPr marL="0" lvl="0" indent="0" algn="l" rtl="0">
              <a:spcBef>
                <a:spcPts val="0"/>
              </a:spcBef>
              <a:spcAft>
                <a:spcPts val="0"/>
              </a:spcAft>
              <a:buNone/>
            </a:pPr>
            <a:endParaRPr sz="1100">
              <a:latin typeface="Arial"/>
              <a:ea typeface="Arial"/>
              <a:cs typeface="Arial"/>
              <a:sym typeface="Arial"/>
            </a:endParaRPr>
          </a:p>
          <a:p>
            <a:pPr marL="0" lvl="0" indent="0" algn="l" rtl="0">
              <a:spcBef>
                <a:spcPts val="0"/>
              </a:spcBef>
              <a:spcAft>
                <a:spcPts val="0"/>
              </a:spcAft>
              <a:buNone/>
            </a:pPr>
            <a:r>
              <a:rPr lang="pt-BR" sz="1100">
                <a:latin typeface="Arial"/>
                <a:ea typeface="Arial"/>
                <a:cs typeface="Arial"/>
                <a:sym typeface="Arial"/>
              </a:rPr>
              <a:t>O </a:t>
            </a:r>
            <a:r>
              <a:rPr lang="pt-BR" sz="1100" b="1">
                <a:latin typeface="Arial"/>
                <a:ea typeface="Arial"/>
                <a:cs typeface="Arial"/>
                <a:sym typeface="Arial"/>
              </a:rPr>
              <a:t>AWS Shield</a:t>
            </a:r>
            <a:r>
              <a:rPr lang="pt-BR" sz="1100">
                <a:latin typeface="Arial"/>
                <a:ea typeface="Arial"/>
                <a:cs typeface="Arial"/>
                <a:sym typeface="Arial"/>
              </a:rPr>
              <a:t> é um serviço gerenciado de proteção contra a negação de serviço distribuída (DDoS) que protege aplicativos executados na AWS.</a:t>
            </a:r>
            <a:endParaRPr sz="1100">
              <a:latin typeface="Arial"/>
              <a:ea typeface="Arial"/>
              <a:cs typeface="Arial"/>
              <a:sym typeface="Aria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7"/>
        <p:cNvGrpSpPr/>
        <p:nvPr/>
      </p:nvGrpSpPr>
      <p:grpSpPr>
        <a:xfrm>
          <a:off x="0" y="0"/>
          <a:ext cx="0" cy="0"/>
          <a:chOff x="0" y="0"/>
          <a:chExt cx="0" cy="0"/>
        </a:xfrm>
      </p:grpSpPr>
      <p:sp>
        <p:nvSpPr>
          <p:cNvPr id="808" name="Google Shape;808;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09" name="Google Shape;809;p2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pt-BR" sz="1100">
                <a:latin typeface="Arial"/>
                <a:ea typeface="Arial"/>
                <a:cs typeface="Arial"/>
                <a:sym typeface="Arial"/>
              </a:rPr>
              <a:t>Os serviços de gerenciamento de custos da AWS incluem os serviços listados aqui e outros.</a:t>
            </a:r>
            <a:endParaRPr sz="1100">
              <a:latin typeface="Arial"/>
              <a:ea typeface="Arial"/>
              <a:cs typeface="Arial"/>
              <a:sym typeface="Arial"/>
            </a:endParaRPr>
          </a:p>
          <a:p>
            <a:pPr marL="0" lvl="0" indent="0" algn="l" rtl="0">
              <a:spcBef>
                <a:spcPts val="0"/>
              </a:spcBef>
              <a:spcAft>
                <a:spcPts val="0"/>
              </a:spcAft>
              <a:buNone/>
            </a:pPr>
            <a:endParaRPr sz="1100">
              <a:latin typeface="Arial"/>
              <a:ea typeface="Arial"/>
              <a:cs typeface="Arial"/>
              <a:sym typeface="Arial"/>
            </a:endParaRPr>
          </a:p>
          <a:p>
            <a:pPr marL="0" lvl="0" indent="0" algn="l" rtl="0">
              <a:spcBef>
                <a:spcPts val="0"/>
              </a:spcBef>
              <a:spcAft>
                <a:spcPts val="0"/>
              </a:spcAft>
              <a:buNone/>
            </a:pPr>
            <a:r>
              <a:rPr lang="pt-BR" sz="1100" b="1">
                <a:latin typeface="Arial"/>
                <a:ea typeface="Arial"/>
                <a:cs typeface="Arial"/>
                <a:sym typeface="Arial"/>
              </a:rPr>
              <a:t>O Relatório de custos e uso da AWS </a:t>
            </a:r>
            <a:r>
              <a:rPr lang="pt-BR" sz="1100">
                <a:latin typeface="Arial"/>
                <a:ea typeface="Arial"/>
                <a:cs typeface="Arial"/>
                <a:sym typeface="Arial"/>
              </a:rPr>
              <a:t>contém o conjunto mais abrangente de dados de custos e uso da AWS disponíveis, incluindo metadados adicionais sobre serviços, definição de preço e reservas da AWS.</a:t>
            </a:r>
            <a:endParaRPr/>
          </a:p>
          <a:p>
            <a:pPr marL="0" lvl="0" indent="0" algn="l" rtl="0">
              <a:spcBef>
                <a:spcPts val="0"/>
              </a:spcBef>
              <a:spcAft>
                <a:spcPts val="0"/>
              </a:spcAft>
              <a:buNone/>
            </a:pPr>
            <a:endParaRPr sz="1100">
              <a:latin typeface="Arial"/>
              <a:ea typeface="Arial"/>
              <a:cs typeface="Arial"/>
              <a:sym typeface="Arial"/>
            </a:endParaRPr>
          </a:p>
          <a:p>
            <a:pPr marL="0" lvl="0" indent="0" algn="l" rtl="0">
              <a:spcBef>
                <a:spcPts val="0"/>
              </a:spcBef>
              <a:spcAft>
                <a:spcPts val="0"/>
              </a:spcAft>
              <a:buNone/>
            </a:pPr>
            <a:r>
              <a:rPr lang="pt-BR" sz="1100">
                <a:latin typeface="Arial"/>
                <a:ea typeface="Arial"/>
                <a:cs typeface="Arial"/>
                <a:sym typeface="Arial"/>
              </a:rPr>
              <a:t>O </a:t>
            </a:r>
            <a:r>
              <a:rPr lang="pt-BR" sz="1100" b="1">
                <a:latin typeface="Arial"/>
                <a:ea typeface="Arial"/>
                <a:cs typeface="Arial"/>
                <a:sym typeface="Arial"/>
              </a:rPr>
              <a:t>Orçamentos da AWS</a:t>
            </a:r>
            <a:r>
              <a:rPr lang="pt-BR" sz="1100">
                <a:latin typeface="Arial"/>
                <a:ea typeface="Arial"/>
                <a:cs typeface="Arial"/>
                <a:sym typeface="Arial"/>
              </a:rPr>
              <a:t> permite que você defina orçamentos personalizados que enviam alertas quando o uso ou os custos excedem (ou têm previsão de exceder) o valor orçado.</a:t>
            </a:r>
            <a:endParaRPr/>
          </a:p>
          <a:p>
            <a:pPr marL="0" lvl="0" indent="0" algn="l" rtl="0">
              <a:spcBef>
                <a:spcPts val="0"/>
              </a:spcBef>
              <a:spcAft>
                <a:spcPts val="0"/>
              </a:spcAft>
              <a:buNone/>
            </a:pPr>
            <a:endParaRPr sz="1100">
              <a:latin typeface="Arial"/>
              <a:ea typeface="Arial"/>
              <a:cs typeface="Arial"/>
              <a:sym typeface="Arial"/>
            </a:endParaRPr>
          </a:p>
          <a:p>
            <a:pPr marL="0" lvl="0" indent="0" algn="l" rtl="0">
              <a:spcBef>
                <a:spcPts val="0"/>
              </a:spcBef>
              <a:spcAft>
                <a:spcPts val="0"/>
              </a:spcAft>
              <a:buNone/>
            </a:pPr>
            <a:r>
              <a:rPr lang="pt-BR" sz="1100" b="1">
                <a:latin typeface="Arial"/>
                <a:ea typeface="Arial"/>
                <a:cs typeface="Arial"/>
                <a:sym typeface="Arial"/>
              </a:rPr>
              <a:t>O AWS Cost Explorer </a:t>
            </a:r>
            <a:r>
              <a:rPr lang="pt-BR" sz="1100">
                <a:latin typeface="Arial"/>
                <a:ea typeface="Arial"/>
                <a:cs typeface="Arial"/>
                <a:sym typeface="Arial"/>
              </a:rPr>
              <a:t>tem uma interface fácil de usar que permite visualizar, compreender e gerenciar seus custos e uso da AWS ao longo do tempo.</a:t>
            </a:r>
            <a:endParaRPr sz="1100">
              <a:latin typeface="Arial"/>
              <a:ea typeface="Arial"/>
              <a:cs typeface="Arial"/>
              <a:sym typeface="Aria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4"/>
        <p:cNvGrpSpPr/>
        <p:nvPr/>
      </p:nvGrpSpPr>
      <p:grpSpPr>
        <a:xfrm>
          <a:off x="0" y="0"/>
          <a:ext cx="0" cy="0"/>
          <a:chOff x="0" y="0"/>
          <a:chExt cx="0" cy="0"/>
        </a:xfrm>
      </p:grpSpPr>
      <p:sp>
        <p:nvSpPr>
          <p:cNvPr id="825" name="Google Shape;825;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26" name="Google Shape;826;p23:notes"/>
          <p:cNvSpPr txBox="1">
            <a:spLocks noGrp="1"/>
          </p:cNvSpPr>
          <p:nvPr>
            <p:ph type="body" idx="1"/>
          </p:nvPr>
        </p:nvSpPr>
        <p:spPr>
          <a:xfrm>
            <a:off x="685800" y="4400550"/>
            <a:ext cx="5486400" cy="39306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pt-BR" sz="1100">
                <a:latin typeface="Arial"/>
                <a:ea typeface="Arial"/>
                <a:cs typeface="Arial"/>
                <a:sym typeface="Arial"/>
              </a:rPr>
              <a:t>Os serviços de gerenciamento e governança da AWS incluem os serviços listados aqui e outros.</a:t>
            </a:r>
            <a:endParaRPr/>
          </a:p>
          <a:p>
            <a:pPr marL="0" lvl="0" indent="0" algn="l" rtl="0">
              <a:spcBef>
                <a:spcPts val="0"/>
              </a:spcBef>
              <a:spcAft>
                <a:spcPts val="0"/>
              </a:spcAft>
              <a:buNone/>
            </a:pPr>
            <a:endParaRPr sz="1100">
              <a:latin typeface="Arial"/>
              <a:ea typeface="Arial"/>
              <a:cs typeface="Arial"/>
              <a:sym typeface="Arial"/>
            </a:endParaRPr>
          </a:p>
          <a:p>
            <a:pPr marL="0" lvl="0" indent="0" algn="l" rtl="0">
              <a:spcBef>
                <a:spcPts val="0"/>
              </a:spcBef>
              <a:spcAft>
                <a:spcPts val="0"/>
              </a:spcAft>
              <a:buNone/>
            </a:pPr>
            <a:r>
              <a:rPr lang="pt-BR" sz="1100" b="1">
                <a:latin typeface="Arial"/>
                <a:ea typeface="Arial"/>
                <a:cs typeface="Arial"/>
                <a:sym typeface="Arial"/>
              </a:rPr>
              <a:t>O Console de Gerenciamento da AWS </a:t>
            </a:r>
            <a:r>
              <a:rPr lang="pt-BR" sz="1100">
                <a:latin typeface="Arial"/>
                <a:ea typeface="Arial"/>
                <a:cs typeface="Arial"/>
                <a:sym typeface="Arial"/>
              </a:rPr>
              <a:t>fornece uma interface de usuário baseada na web para acessar sua conta da AWS.</a:t>
            </a:r>
            <a:endParaRPr/>
          </a:p>
          <a:p>
            <a:pPr marL="0" lvl="0" indent="0" algn="l" rtl="0">
              <a:spcBef>
                <a:spcPts val="0"/>
              </a:spcBef>
              <a:spcAft>
                <a:spcPts val="0"/>
              </a:spcAft>
              <a:buNone/>
            </a:pPr>
            <a:endParaRPr sz="1100">
              <a:latin typeface="Arial"/>
              <a:ea typeface="Arial"/>
              <a:cs typeface="Arial"/>
              <a:sym typeface="Arial"/>
            </a:endParaRPr>
          </a:p>
          <a:p>
            <a:pPr marL="0" lvl="0" indent="0" algn="l" rtl="0">
              <a:spcBef>
                <a:spcPts val="0"/>
              </a:spcBef>
              <a:spcAft>
                <a:spcPts val="0"/>
              </a:spcAft>
              <a:buNone/>
            </a:pPr>
            <a:r>
              <a:rPr lang="pt-BR" sz="1100" b="1">
                <a:latin typeface="Arial"/>
                <a:ea typeface="Arial"/>
                <a:cs typeface="Arial"/>
                <a:sym typeface="Arial"/>
              </a:rPr>
              <a:t>O AWS Config </a:t>
            </a:r>
            <a:r>
              <a:rPr lang="pt-BR" sz="1100">
                <a:latin typeface="Arial"/>
                <a:ea typeface="Arial"/>
                <a:cs typeface="Arial"/>
                <a:sym typeface="Arial"/>
              </a:rPr>
              <a:t>fornece um serviço que ajuda você a rastrear o inventário de recursos e as alterações.</a:t>
            </a:r>
            <a:endParaRPr/>
          </a:p>
          <a:p>
            <a:pPr marL="0" lvl="0" indent="0" algn="l" rtl="0">
              <a:spcBef>
                <a:spcPts val="0"/>
              </a:spcBef>
              <a:spcAft>
                <a:spcPts val="0"/>
              </a:spcAft>
              <a:buNone/>
            </a:pPr>
            <a:endParaRPr sz="1100">
              <a:latin typeface="Arial"/>
              <a:ea typeface="Arial"/>
              <a:cs typeface="Arial"/>
              <a:sym typeface="Arial"/>
            </a:endParaRPr>
          </a:p>
          <a:p>
            <a:pPr marL="0" lvl="0" indent="0" algn="l" rtl="0">
              <a:spcBef>
                <a:spcPts val="0"/>
              </a:spcBef>
              <a:spcAft>
                <a:spcPts val="0"/>
              </a:spcAft>
              <a:buNone/>
            </a:pPr>
            <a:r>
              <a:rPr lang="pt-BR" sz="1100" b="1">
                <a:latin typeface="Arial"/>
                <a:ea typeface="Arial"/>
                <a:cs typeface="Arial"/>
                <a:sym typeface="Arial"/>
              </a:rPr>
              <a:t>O Amazon CloudWatch </a:t>
            </a:r>
            <a:r>
              <a:rPr lang="pt-BR" sz="1100">
                <a:latin typeface="Arial"/>
                <a:ea typeface="Arial"/>
                <a:cs typeface="Arial"/>
                <a:sym typeface="Arial"/>
              </a:rPr>
              <a:t>permite monitorar recursos e aplicativos.</a:t>
            </a:r>
            <a:endParaRPr/>
          </a:p>
          <a:p>
            <a:pPr marL="0" lvl="0" indent="0" algn="l" rtl="0">
              <a:spcBef>
                <a:spcPts val="0"/>
              </a:spcBef>
              <a:spcAft>
                <a:spcPts val="0"/>
              </a:spcAft>
              <a:buNone/>
            </a:pPr>
            <a:endParaRPr sz="1100">
              <a:latin typeface="Arial"/>
              <a:ea typeface="Arial"/>
              <a:cs typeface="Arial"/>
              <a:sym typeface="Arial"/>
            </a:endParaRPr>
          </a:p>
          <a:p>
            <a:pPr marL="0" lvl="0" indent="0" algn="l" rtl="0">
              <a:spcBef>
                <a:spcPts val="0"/>
              </a:spcBef>
              <a:spcAft>
                <a:spcPts val="0"/>
              </a:spcAft>
              <a:buNone/>
            </a:pPr>
            <a:r>
              <a:rPr lang="pt-BR" sz="1100" b="1">
                <a:latin typeface="Arial"/>
                <a:ea typeface="Arial"/>
                <a:cs typeface="Arial"/>
                <a:sym typeface="Arial"/>
              </a:rPr>
              <a:t>O AWS Auto Scaling </a:t>
            </a:r>
            <a:r>
              <a:rPr lang="pt-BR" sz="1100">
                <a:latin typeface="Arial"/>
                <a:ea typeface="Arial"/>
                <a:cs typeface="Arial"/>
                <a:sym typeface="Arial"/>
              </a:rPr>
              <a:t>oferece recursos que permitem escalar vários recursos para atender à demanda.</a:t>
            </a:r>
            <a:endParaRPr/>
          </a:p>
          <a:p>
            <a:pPr marL="0" lvl="0" indent="0" algn="l" rtl="0">
              <a:spcBef>
                <a:spcPts val="0"/>
              </a:spcBef>
              <a:spcAft>
                <a:spcPts val="0"/>
              </a:spcAft>
              <a:buNone/>
            </a:pPr>
            <a:endParaRPr sz="1100">
              <a:latin typeface="Arial"/>
              <a:ea typeface="Arial"/>
              <a:cs typeface="Arial"/>
              <a:sym typeface="Arial"/>
            </a:endParaRPr>
          </a:p>
          <a:p>
            <a:pPr marL="0" lvl="0" indent="0" algn="l" rtl="0">
              <a:spcBef>
                <a:spcPts val="0"/>
              </a:spcBef>
              <a:spcAft>
                <a:spcPts val="0"/>
              </a:spcAft>
              <a:buNone/>
            </a:pPr>
            <a:r>
              <a:rPr lang="pt-BR" sz="1100">
                <a:latin typeface="Arial"/>
                <a:ea typeface="Arial"/>
                <a:cs typeface="Arial"/>
                <a:sym typeface="Arial"/>
              </a:rPr>
              <a:t>A </a:t>
            </a:r>
            <a:r>
              <a:rPr lang="pt-BR" sz="1100" b="1">
                <a:latin typeface="Arial"/>
                <a:ea typeface="Arial"/>
                <a:cs typeface="Arial"/>
                <a:sym typeface="Arial"/>
              </a:rPr>
              <a:t>interface de linha de comando da AWS </a:t>
            </a:r>
            <a:r>
              <a:rPr lang="pt-BR" sz="1100">
                <a:latin typeface="Arial"/>
                <a:ea typeface="Arial"/>
                <a:cs typeface="Arial"/>
                <a:sym typeface="Arial"/>
              </a:rPr>
              <a:t>fornece uma ferramenta unificada para gerenciar serviços da AWS.</a:t>
            </a:r>
            <a:endParaRPr/>
          </a:p>
          <a:p>
            <a:pPr marL="0" lvl="0" indent="0" algn="l" rtl="0">
              <a:spcBef>
                <a:spcPts val="0"/>
              </a:spcBef>
              <a:spcAft>
                <a:spcPts val="0"/>
              </a:spcAft>
              <a:buNone/>
            </a:pPr>
            <a:endParaRPr sz="1100">
              <a:latin typeface="Arial"/>
              <a:ea typeface="Arial"/>
              <a:cs typeface="Arial"/>
              <a:sym typeface="Arial"/>
            </a:endParaRPr>
          </a:p>
          <a:p>
            <a:pPr marL="0" lvl="0" indent="0" algn="l" rtl="0">
              <a:spcBef>
                <a:spcPts val="0"/>
              </a:spcBef>
              <a:spcAft>
                <a:spcPts val="0"/>
              </a:spcAft>
              <a:buNone/>
            </a:pPr>
            <a:r>
              <a:rPr lang="pt-BR" sz="1100" b="1">
                <a:latin typeface="Arial"/>
                <a:ea typeface="Arial"/>
                <a:cs typeface="Arial"/>
                <a:sym typeface="Arial"/>
              </a:rPr>
              <a:t>O AWS Trusted Advisor </a:t>
            </a:r>
            <a:r>
              <a:rPr lang="pt-BR" sz="1100">
                <a:latin typeface="Arial"/>
                <a:ea typeface="Arial"/>
                <a:cs typeface="Arial"/>
                <a:sym typeface="Arial"/>
              </a:rPr>
              <a:t>ajuda você a otimizar a performance e a segurança.</a:t>
            </a:r>
            <a:endParaRPr/>
          </a:p>
          <a:p>
            <a:pPr marL="0" lvl="0" indent="0" algn="l" rtl="0">
              <a:spcBef>
                <a:spcPts val="0"/>
              </a:spcBef>
              <a:spcAft>
                <a:spcPts val="0"/>
              </a:spcAft>
              <a:buNone/>
            </a:pPr>
            <a:endParaRPr sz="1100">
              <a:latin typeface="Arial"/>
              <a:ea typeface="Arial"/>
              <a:cs typeface="Arial"/>
              <a:sym typeface="Arial"/>
            </a:endParaRPr>
          </a:p>
          <a:p>
            <a:pPr marL="0" lvl="0" indent="0" algn="l" rtl="0">
              <a:spcBef>
                <a:spcPts val="0"/>
              </a:spcBef>
              <a:spcAft>
                <a:spcPts val="0"/>
              </a:spcAft>
              <a:buNone/>
            </a:pPr>
            <a:r>
              <a:rPr lang="pt-BR" sz="1100" b="1">
                <a:latin typeface="Arial"/>
                <a:ea typeface="Arial"/>
                <a:cs typeface="Arial"/>
                <a:sym typeface="Arial"/>
              </a:rPr>
              <a:t>O AWS Well-Architected Tool</a:t>
            </a:r>
            <a:r>
              <a:rPr lang="pt-BR" sz="1100">
                <a:latin typeface="Arial"/>
                <a:ea typeface="Arial"/>
                <a:cs typeface="Arial"/>
                <a:sym typeface="Arial"/>
              </a:rPr>
              <a:t> oferece ajuda para revisar e aprimorar suas cargas de trabalho.</a:t>
            </a:r>
            <a:endParaRPr/>
          </a:p>
          <a:p>
            <a:pPr marL="0" lvl="0" indent="0" algn="l" rtl="0">
              <a:spcBef>
                <a:spcPts val="0"/>
              </a:spcBef>
              <a:spcAft>
                <a:spcPts val="0"/>
              </a:spcAft>
              <a:buNone/>
            </a:pPr>
            <a:endParaRPr sz="1100">
              <a:latin typeface="Arial"/>
              <a:ea typeface="Arial"/>
              <a:cs typeface="Arial"/>
              <a:sym typeface="Arial"/>
            </a:endParaRPr>
          </a:p>
          <a:p>
            <a:pPr marL="0" lvl="0" indent="0" algn="l" rtl="0">
              <a:spcBef>
                <a:spcPts val="0"/>
              </a:spcBef>
              <a:spcAft>
                <a:spcPts val="0"/>
              </a:spcAft>
              <a:buNone/>
            </a:pPr>
            <a:r>
              <a:rPr lang="pt-BR" sz="1100" b="1">
                <a:latin typeface="Arial"/>
                <a:ea typeface="Arial"/>
                <a:cs typeface="Arial"/>
                <a:sym typeface="Arial"/>
              </a:rPr>
              <a:t>O AWS CloudTrail </a:t>
            </a:r>
            <a:r>
              <a:rPr lang="pt-BR" sz="1100">
                <a:latin typeface="Arial"/>
                <a:ea typeface="Arial"/>
                <a:cs typeface="Arial"/>
                <a:sym typeface="Arial"/>
              </a:rPr>
              <a:t>rastreia a atividade do usuário e o uso da API.</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1"/>
        <p:cNvGrpSpPr/>
        <p:nvPr/>
      </p:nvGrpSpPr>
      <p:grpSpPr>
        <a:xfrm>
          <a:off x="0" y="0"/>
          <a:ext cx="0" cy="0"/>
          <a:chOff x="0" y="0"/>
          <a:chExt cx="0" cy="0"/>
        </a:xfrm>
      </p:grpSpPr>
      <p:sp>
        <p:nvSpPr>
          <p:cNvPr id="852" name="Google Shape;852;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53" name="Google Shape;853;p2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pt-BR" sz="1100">
                <a:latin typeface="Arial"/>
                <a:ea typeface="Arial"/>
                <a:cs typeface="Arial"/>
                <a:sym typeface="Arial"/>
              </a:rPr>
              <a:t>Nesta atividade com instrutor, você precisará fazer login no Console de Gerenciamento da AWS. As instruções da atividade estão no próximo slide. Você terá o desafio de responder a cinco perguntas. O instrutor orientará a turma em um debate sobre cada pergunta e revelará as respostas corretas.</a:t>
            </a:r>
            <a:endParaRPr>
              <a:latin typeface="Arial"/>
              <a:ea typeface="Arial"/>
              <a:cs typeface="Arial"/>
              <a:sym typeface="Aria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0"/>
        <p:cNvGrpSpPr/>
        <p:nvPr/>
      </p:nvGrpSpPr>
      <p:grpSpPr>
        <a:xfrm>
          <a:off x="0" y="0"/>
          <a:ext cx="0" cy="0"/>
          <a:chOff x="0" y="0"/>
          <a:chExt cx="0" cy="0"/>
        </a:xfrm>
      </p:grpSpPr>
      <p:sp>
        <p:nvSpPr>
          <p:cNvPr id="861" name="Google Shape;861;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2" name="Google Shape;862;p2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pt-BR" sz="1100">
                <a:latin typeface="Arial"/>
                <a:ea typeface="Arial"/>
                <a:cs typeface="Arial"/>
                <a:sym typeface="Arial"/>
              </a:rPr>
              <a:t>O objetivo dessa atividade é expô-lo ao Console de Gerenciamento da AWS. Você terá experiência na navegação entre os consoles de serviço da AWS (como o console do Amazon VPC). Você também praticará a navegação em serviços em diferentes categorias de serviço. Por fim, o console ajudará você a distinguir se um determinado serviço ou recurso de serviço é global ou regional.</a:t>
            </a:r>
            <a:endParaRPr/>
          </a:p>
          <a:p>
            <a:pPr marL="0" lvl="0" indent="0" algn="l" rtl="0">
              <a:spcBef>
                <a:spcPts val="0"/>
              </a:spcBef>
              <a:spcAft>
                <a:spcPts val="0"/>
              </a:spcAft>
              <a:buNone/>
            </a:pPr>
            <a:endParaRPr sz="1100">
              <a:latin typeface="Arial"/>
              <a:ea typeface="Arial"/>
              <a:cs typeface="Arial"/>
              <a:sym typeface="Arial"/>
            </a:endParaRPr>
          </a:p>
          <a:p>
            <a:pPr marL="0" lvl="0" indent="0" algn="l" rtl="0">
              <a:spcBef>
                <a:spcPts val="0"/>
              </a:spcBef>
              <a:spcAft>
                <a:spcPts val="0"/>
              </a:spcAft>
              <a:buNone/>
            </a:pPr>
            <a:r>
              <a:rPr lang="pt-BR" sz="1100">
                <a:latin typeface="Arial"/>
                <a:ea typeface="Arial"/>
                <a:cs typeface="Arial"/>
                <a:sym typeface="Arial"/>
              </a:rPr>
              <a:t>Siga as instruções no slide. Depois que a maioria ou todos os alunos concluírem o documento de etapas acima, o instrutor analisará as perguntas e as respostas com toda a classe.</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8"/>
        <p:cNvGrpSpPr/>
        <p:nvPr/>
      </p:nvGrpSpPr>
      <p:grpSpPr>
        <a:xfrm>
          <a:off x="0" y="0"/>
          <a:ext cx="0" cy="0"/>
          <a:chOff x="0" y="0"/>
          <a:chExt cx="0" cy="0"/>
        </a:xfrm>
      </p:grpSpPr>
      <p:sp>
        <p:nvSpPr>
          <p:cNvPr id="869" name="Google Shape;869;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70" name="Google Shape;870;p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pt-BR" sz="1100">
                <a:latin typeface="Arial"/>
                <a:ea typeface="Arial"/>
                <a:cs typeface="Arial"/>
                <a:sym typeface="Arial"/>
              </a:rPr>
              <a:t>Este slide fornece as respostas às perguntas que foram feitas na atividade do slide anterior. O instrutor usará esse slide para liderar uma discussão e resumir a atividade prática.</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6"/>
        <p:cNvGrpSpPr/>
        <p:nvPr/>
      </p:nvGrpSpPr>
      <p:grpSpPr>
        <a:xfrm>
          <a:off x="0" y="0"/>
          <a:ext cx="0" cy="0"/>
          <a:chOff x="0" y="0"/>
          <a:chExt cx="0" cy="0"/>
        </a:xfrm>
      </p:grpSpPr>
      <p:sp>
        <p:nvSpPr>
          <p:cNvPr id="877" name="Google Shape;877;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78" name="Google Shape;878;p2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pt-BR" sz="1100">
                <a:latin typeface="Arial"/>
                <a:ea typeface="Arial"/>
                <a:cs typeface="Arial"/>
                <a:sym typeface="Arial"/>
              </a:rPr>
              <a:t>Agora é hora de revisar o módulo e terminar com um teste de conhecimento e uma discussão sobre uma pergunta simulada de certificação.</a:t>
            </a:r>
            <a:endParaRPr/>
          </a:p>
          <a:p>
            <a:pPr marL="0" lvl="0" indent="0" algn="l" rtl="0">
              <a:spcBef>
                <a:spcPts val="0"/>
              </a:spcBef>
              <a:spcAft>
                <a:spcPts val="0"/>
              </a:spcAft>
              <a:buNone/>
            </a:pPr>
            <a:endParaRPr sz="1100">
              <a:latin typeface="Arial"/>
              <a:ea typeface="Arial"/>
              <a:cs typeface="Arial"/>
              <a:sym typeface="Aria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3"/>
        <p:cNvGrpSpPr/>
        <p:nvPr/>
      </p:nvGrpSpPr>
      <p:grpSpPr>
        <a:xfrm>
          <a:off x="0" y="0"/>
          <a:ext cx="0" cy="0"/>
          <a:chOff x="0" y="0"/>
          <a:chExt cx="0" cy="0"/>
        </a:xfrm>
      </p:grpSpPr>
      <p:sp>
        <p:nvSpPr>
          <p:cNvPr id="884" name="Google Shape;884;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85" name="Google Shape;885;p2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pt-BR" sz="1100">
                <a:latin typeface="Arial"/>
                <a:ea typeface="Arial"/>
                <a:cs typeface="Arial"/>
                <a:sym typeface="Arial"/>
              </a:rPr>
              <a:t>Resumindo, neste módulo você aprendeu a:</a:t>
            </a:r>
            <a:endParaRPr/>
          </a:p>
          <a:p>
            <a:pPr marL="0" lvl="0" indent="0" algn="l" rtl="0">
              <a:spcBef>
                <a:spcPts val="0"/>
              </a:spcBef>
              <a:spcAft>
                <a:spcPts val="0"/>
              </a:spcAft>
              <a:buNone/>
            </a:pPr>
            <a:endParaRPr sz="1100">
              <a:latin typeface="Arial"/>
              <a:ea typeface="Arial"/>
              <a:cs typeface="Arial"/>
              <a:sym typeface="Arial"/>
            </a:endParaRPr>
          </a:p>
          <a:p>
            <a:pPr marL="171450" lvl="0" indent="-171450" algn="l" rtl="0">
              <a:spcBef>
                <a:spcPts val="0"/>
              </a:spcBef>
              <a:spcAft>
                <a:spcPts val="0"/>
              </a:spcAft>
              <a:buClr>
                <a:schemeClr val="dk1"/>
              </a:buClr>
              <a:buSzPts val="1100"/>
              <a:buFont typeface="Arial"/>
              <a:buChar char="•"/>
            </a:pPr>
            <a:r>
              <a:rPr lang="pt-BR" sz="1100">
                <a:latin typeface="Arial"/>
                <a:ea typeface="Arial"/>
                <a:cs typeface="Arial"/>
                <a:sym typeface="Arial"/>
              </a:rPr>
              <a:t>Identificar a diferença entre regiões, zonas de disponibilidade e pontos de presença da AWS</a:t>
            </a:r>
            <a:endParaRPr/>
          </a:p>
          <a:p>
            <a:pPr marL="171450" lvl="0" indent="-101600" algn="l" rtl="0">
              <a:spcBef>
                <a:spcPts val="0"/>
              </a:spcBef>
              <a:spcAft>
                <a:spcPts val="0"/>
              </a:spcAft>
              <a:buClr>
                <a:schemeClr val="dk1"/>
              </a:buClr>
              <a:buSzPts val="1100"/>
              <a:buFont typeface="Arial"/>
              <a:buNone/>
            </a:pPr>
            <a:endParaRPr sz="1100">
              <a:latin typeface="Arial"/>
              <a:ea typeface="Arial"/>
              <a:cs typeface="Arial"/>
              <a:sym typeface="Arial"/>
            </a:endParaRPr>
          </a:p>
          <a:p>
            <a:pPr marL="171450" lvl="0" indent="-171450" algn="l" rtl="0">
              <a:spcBef>
                <a:spcPts val="0"/>
              </a:spcBef>
              <a:spcAft>
                <a:spcPts val="0"/>
              </a:spcAft>
              <a:buClr>
                <a:schemeClr val="dk1"/>
              </a:buClr>
              <a:buSzPts val="1100"/>
              <a:buFont typeface="Arial"/>
              <a:buChar char="•"/>
            </a:pPr>
            <a:r>
              <a:rPr lang="pt-BR" sz="1100">
                <a:latin typeface="Arial"/>
                <a:ea typeface="Arial"/>
                <a:cs typeface="Arial"/>
                <a:sym typeface="Arial"/>
              </a:rPr>
              <a:t>Identificar categorias de serviços e serviços da AWS</a:t>
            </a:r>
            <a:endParaRPr/>
          </a:p>
          <a:p>
            <a:pPr marL="0" marR="0" lvl="0" indent="0" algn="l" rtl="0">
              <a:lnSpc>
                <a:spcPct val="100000"/>
              </a:lnSpc>
              <a:spcBef>
                <a:spcPts val="0"/>
              </a:spcBef>
              <a:spcAft>
                <a:spcPts val="0"/>
              </a:spcAft>
              <a:buClr>
                <a:schemeClr val="dk1"/>
              </a:buClr>
              <a:buSzPts val="1100"/>
              <a:buFont typeface="Arial"/>
              <a:buNone/>
            </a:pPr>
            <a:endParaRPr sz="1100">
              <a:latin typeface="Arial"/>
              <a:ea typeface="Arial"/>
              <a:cs typeface="Arial"/>
              <a:sym typeface="Arial"/>
            </a:endParaRPr>
          </a:p>
          <a:p>
            <a:pPr marL="0" lvl="0" indent="0" algn="l" rtl="0">
              <a:spcBef>
                <a:spcPts val="0"/>
              </a:spcBef>
              <a:spcAft>
                <a:spcPts val="0"/>
              </a:spcAft>
              <a:buNone/>
            </a:pPr>
            <a:endParaRPr sz="1100">
              <a:latin typeface="Arial"/>
              <a:ea typeface="Arial"/>
              <a:cs typeface="Arial"/>
              <a:sym typeface="Arial"/>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1"/>
        <p:cNvGrpSpPr/>
        <p:nvPr/>
      </p:nvGrpSpPr>
      <p:grpSpPr>
        <a:xfrm>
          <a:off x="0" y="0"/>
          <a:ext cx="0" cy="0"/>
          <a:chOff x="0" y="0"/>
          <a:chExt cx="0" cy="0"/>
        </a:xfrm>
      </p:grpSpPr>
      <p:sp>
        <p:nvSpPr>
          <p:cNvPr id="892" name="Google Shape;892;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93" name="Google Shape;893;p2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100"/>
              <a:buFont typeface="Arial"/>
              <a:buNone/>
            </a:pPr>
            <a:r>
              <a:rPr lang="pt-BR" sz="1100">
                <a:latin typeface="Arial"/>
                <a:ea typeface="Arial"/>
                <a:cs typeface="Arial"/>
                <a:sym typeface="Arial"/>
              </a:rPr>
              <a:t>Agora é hora de concluir o teste de conhecimento deste módulo.</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5" name="Google Shape;225;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pt-BR" sz="1100">
                <a:latin typeface="Arial"/>
                <a:ea typeface="Arial"/>
                <a:cs typeface="Arial"/>
                <a:sym typeface="Arial"/>
              </a:rPr>
              <a:t>Depois de concluir este módulo, você deverá ser capaz de:</a:t>
            </a:r>
            <a:endParaRPr/>
          </a:p>
          <a:p>
            <a:pPr marL="0" lvl="0" indent="0" algn="l" rtl="0">
              <a:spcBef>
                <a:spcPts val="0"/>
              </a:spcBef>
              <a:spcAft>
                <a:spcPts val="0"/>
              </a:spcAft>
              <a:buNone/>
            </a:pPr>
            <a:endParaRPr sz="1100">
              <a:latin typeface="Arial"/>
              <a:ea typeface="Arial"/>
              <a:cs typeface="Arial"/>
              <a:sym typeface="Arial"/>
            </a:endParaRPr>
          </a:p>
          <a:p>
            <a:pPr marL="171450" lvl="0" indent="-171450" algn="l" rtl="0">
              <a:spcBef>
                <a:spcPts val="0"/>
              </a:spcBef>
              <a:spcAft>
                <a:spcPts val="0"/>
              </a:spcAft>
              <a:buClr>
                <a:schemeClr val="dk1"/>
              </a:buClr>
              <a:buSzPts val="1100"/>
              <a:buFont typeface="Arial"/>
              <a:buChar char="•"/>
            </a:pPr>
            <a:r>
              <a:rPr lang="pt-BR" sz="1100">
                <a:latin typeface="Arial"/>
                <a:ea typeface="Arial"/>
                <a:cs typeface="Arial"/>
                <a:sym typeface="Arial"/>
              </a:rPr>
              <a:t>Identificar a diferença entre regiões, zonas de disponibilidade e pontos de presença da AWS</a:t>
            </a:r>
            <a:endParaRPr/>
          </a:p>
          <a:p>
            <a:pPr marL="171450" lvl="0" indent="-101600" algn="l" rtl="0">
              <a:spcBef>
                <a:spcPts val="0"/>
              </a:spcBef>
              <a:spcAft>
                <a:spcPts val="0"/>
              </a:spcAft>
              <a:buClr>
                <a:schemeClr val="dk1"/>
              </a:buClr>
              <a:buSzPts val="1100"/>
              <a:buFont typeface="Arial"/>
              <a:buNone/>
            </a:pPr>
            <a:endParaRPr sz="1100">
              <a:latin typeface="Arial"/>
              <a:ea typeface="Arial"/>
              <a:cs typeface="Arial"/>
              <a:sym typeface="Arial"/>
            </a:endParaRPr>
          </a:p>
          <a:p>
            <a:pPr marL="171450" lvl="0" indent="-171450" algn="l" rtl="0">
              <a:spcBef>
                <a:spcPts val="0"/>
              </a:spcBef>
              <a:spcAft>
                <a:spcPts val="0"/>
              </a:spcAft>
              <a:buClr>
                <a:schemeClr val="dk1"/>
              </a:buClr>
              <a:buSzPts val="1100"/>
              <a:buFont typeface="Arial"/>
              <a:buChar char="•"/>
            </a:pPr>
            <a:r>
              <a:rPr lang="pt-BR" sz="1100">
                <a:latin typeface="Arial"/>
                <a:ea typeface="Arial"/>
                <a:cs typeface="Arial"/>
                <a:sym typeface="Arial"/>
              </a:rPr>
              <a:t>Identificar categorias de serviços e serviços da AWS</a:t>
            </a:r>
            <a:endParaRPr/>
          </a:p>
          <a:p>
            <a:pPr marL="0" lvl="0" indent="0" algn="l" rtl="0">
              <a:spcBef>
                <a:spcPts val="0"/>
              </a:spcBef>
              <a:spcAft>
                <a:spcPts val="0"/>
              </a:spcAft>
              <a:buNone/>
            </a:pPr>
            <a:endParaRPr sz="1100">
              <a:latin typeface="Arial"/>
              <a:ea typeface="Arial"/>
              <a:cs typeface="Arial"/>
              <a:sym typeface="Arial"/>
            </a:endParaRPr>
          </a:p>
          <a:p>
            <a:pPr marL="0" lvl="0" indent="0" algn="l" rtl="0">
              <a:spcBef>
                <a:spcPts val="0"/>
              </a:spcBef>
              <a:spcAft>
                <a:spcPts val="0"/>
              </a:spcAft>
              <a:buNone/>
            </a:pPr>
            <a:endParaRPr sz="1100">
              <a:latin typeface="Arial"/>
              <a:ea typeface="Arial"/>
              <a:cs typeface="Arial"/>
              <a:sym typeface="Aria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9"/>
        <p:cNvGrpSpPr/>
        <p:nvPr/>
      </p:nvGrpSpPr>
      <p:grpSpPr>
        <a:xfrm>
          <a:off x="0" y="0"/>
          <a:ext cx="0" cy="0"/>
          <a:chOff x="0" y="0"/>
          <a:chExt cx="0" cy="0"/>
        </a:xfrm>
      </p:grpSpPr>
      <p:sp>
        <p:nvSpPr>
          <p:cNvPr id="900" name="Google Shape;900;p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01" name="Google Shape;901;p3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100"/>
              <a:buFont typeface="Arial"/>
              <a:buNone/>
            </a:pPr>
            <a:r>
              <a:rPr lang="pt-BR" sz="1100">
                <a:latin typeface="Arial"/>
                <a:ea typeface="Arial"/>
                <a:cs typeface="Arial"/>
                <a:sym typeface="Arial"/>
              </a:rPr>
              <a:t>Examine as opções de resposta e as exclua com base nas palavras-chave destacadas anteriormente.</a:t>
            </a:r>
            <a:endParaRPr sz="1100">
              <a:latin typeface="Arial"/>
              <a:ea typeface="Arial"/>
              <a:cs typeface="Arial"/>
              <a:sym typeface="Arial"/>
            </a:endParaRPr>
          </a:p>
          <a:p>
            <a:pPr marL="0" lvl="0" indent="0" algn="l" rtl="0">
              <a:spcBef>
                <a:spcPts val="0"/>
              </a:spcBef>
              <a:spcAft>
                <a:spcPts val="0"/>
              </a:spcAft>
              <a:buNone/>
            </a:pPr>
            <a:endParaRPr sz="1100">
              <a:latin typeface="Arial"/>
              <a:ea typeface="Arial"/>
              <a:cs typeface="Arial"/>
              <a:sym typeface="Arial"/>
            </a:endParaRPr>
          </a:p>
          <a:p>
            <a:pPr marL="0" lvl="0" indent="0" algn="l" rtl="0">
              <a:spcBef>
                <a:spcPts val="0"/>
              </a:spcBef>
              <a:spcAft>
                <a:spcPts val="0"/>
              </a:spcAft>
              <a:buNone/>
            </a:pPr>
            <a:r>
              <a:rPr lang="pt-BR" sz="1100">
                <a:solidFill>
                  <a:schemeClr val="dk1"/>
                </a:solidFill>
                <a:latin typeface="Arial"/>
                <a:ea typeface="Arial"/>
                <a:cs typeface="Arial"/>
                <a:sym typeface="Arial"/>
              </a:rPr>
              <a:t>Esta pergunta de exemplo vem do documento de perguntas de exemplo do exame AWS Certified Cloud Practitioner vinculado, na </a:t>
            </a:r>
            <a:r>
              <a:rPr lang="pt-BR" sz="1100" u="sng">
                <a:solidFill>
                  <a:schemeClr val="dk1"/>
                </a:solidFill>
                <a:latin typeface="Arial"/>
                <a:ea typeface="Arial"/>
                <a:cs typeface="Arial"/>
                <a:sym typeface="Arial"/>
                <a:hlinkClick r:id="rId3">
                  <a:extLst>
                    <a:ext uri="{A12FA001-AC4F-418D-AE19-62706E023703}">
                      <ahyp:hlinkClr xmlns:ahyp="http://schemas.microsoft.com/office/drawing/2018/hyperlinkcolor" val="tx"/>
                    </a:ext>
                  </a:extLst>
                </a:hlinkClick>
              </a:rPr>
              <a:t>página principal de informações do exame AWS Certified Cloud Practitioner</a:t>
            </a:r>
            <a:r>
              <a:rPr lang="pt-BR" sz="1100">
                <a:solidFill>
                  <a:schemeClr val="dk1"/>
                </a:solidFill>
                <a:latin typeface="Arial"/>
                <a:ea typeface="Arial"/>
                <a:cs typeface="Arial"/>
                <a:sym typeface="Arial"/>
              </a:rPr>
              <a:t>. Para saber mais sobre o exame AWS Certified Cloud Practitioner, consulte: https://aws.amazon.com/certification/certified-cloud-practitioner/</a:t>
            </a:r>
            <a:endParaRPr sz="1100">
              <a:latin typeface="Arial"/>
              <a:ea typeface="Arial"/>
              <a:cs typeface="Arial"/>
              <a:sym typeface="Arial"/>
            </a:endParaRPr>
          </a:p>
        </p:txBody>
      </p:sp>
      <p:sp>
        <p:nvSpPr>
          <p:cNvPr id="902" name="Google Shape;902;p30:notes"/>
          <p:cNvSpPr txBox="1">
            <a:spLocks noGrp="1"/>
          </p:cNvSpPr>
          <p:nvPr>
            <p:ph type="ftr" idx="11"/>
          </p:nvPr>
        </p:nvSpPr>
        <p:spPr>
          <a:xfrm>
            <a:off x="0" y="8685213"/>
            <a:ext cx="5347504" cy="458787"/>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r>
              <a:rPr lang="pt-BR"/>
              <a:t>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2"/>
        <p:cNvGrpSpPr/>
        <p:nvPr/>
      </p:nvGrpSpPr>
      <p:grpSpPr>
        <a:xfrm>
          <a:off x="0" y="0"/>
          <a:ext cx="0" cy="0"/>
          <a:chOff x="0" y="0"/>
          <a:chExt cx="0" cy="0"/>
        </a:xfrm>
      </p:grpSpPr>
      <p:sp>
        <p:nvSpPr>
          <p:cNvPr id="913" name="Google Shape;913;p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14" name="Google Shape;914;p3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100"/>
              <a:buFont typeface="Arial"/>
              <a:buNone/>
            </a:pPr>
            <a:r>
              <a:rPr lang="pt-BR" sz="1100">
                <a:latin typeface="Arial"/>
                <a:ea typeface="Arial"/>
                <a:cs typeface="Arial"/>
                <a:sym typeface="Arial"/>
              </a:rPr>
              <a:t>Os recursos a seguir fornecem mais detalhes sobre os tópicos discutidos neste módulo:</a:t>
            </a:r>
            <a:endParaRPr/>
          </a:p>
          <a:p>
            <a:pPr marL="171450" lvl="0" indent="-171450" algn="l" rtl="0">
              <a:spcBef>
                <a:spcPts val="0"/>
              </a:spcBef>
              <a:spcAft>
                <a:spcPts val="0"/>
              </a:spcAft>
              <a:buClr>
                <a:schemeClr val="dk1"/>
              </a:buClr>
              <a:buSzPts val="1100"/>
              <a:buFont typeface="Arial"/>
              <a:buChar char="•"/>
            </a:pPr>
            <a:r>
              <a:rPr lang="pt-BR" sz="1100" u="sng">
                <a:solidFill>
                  <a:schemeClr val="hlink"/>
                </a:solidFill>
                <a:latin typeface="Arial"/>
                <a:ea typeface="Arial"/>
                <a:cs typeface="Arial"/>
                <a:sym typeface="Arial"/>
                <a:hlinkClick r:id="rId3"/>
              </a:rPr>
              <a:t>Infraestrutura global da AWS</a:t>
            </a:r>
            <a:endParaRPr/>
          </a:p>
          <a:p>
            <a:pPr marL="171450" marR="0" lvl="0" indent="-171450" algn="l" rtl="0">
              <a:lnSpc>
                <a:spcPct val="100000"/>
              </a:lnSpc>
              <a:spcBef>
                <a:spcPts val="0"/>
              </a:spcBef>
              <a:spcAft>
                <a:spcPts val="0"/>
              </a:spcAft>
              <a:buClr>
                <a:schemeClr val="dk1"/>
              </a:buClr>
              <a:buSzPts val="1100"/>
              <a:buFont typeface="Arial"/>
              <a:buChar char="•"/>
            </a:pPr>
            <a:r>
              <a:rPr lang="pt-BR" sz="1100" u="sng">
                <a:solidFill>
                  <a:schemeClr val="hlink"/>
                </a:solidFill>
                <a:latin typeface="Arial"/>
                <a:ea typeface="Arial"/>
                <a:cs typeface="Arial"/>
                <a:sym typeface="Arial"/>
                <a:hlinkClick r:id="rId4"/>
              </a:rPr>
              <a:t>Tabela de regiões da infraestrutura global da AWS</a:t>
            </a:r>
            <a:endParaRPr sz="1100" u="sng">
              <a:solidFill>
                <a:schemeClr val="hlink"/>
              </a:solidFill>
              <a:latin typeface="Arial"/>
              <a:ea typeface="Arial"/>
              <a:cs typeface="Arial"/>
              <a:sym typeface="Arial"/>
              <a:hlinkClick r:id="rId3"/>
            </a:endParaRPr>
          </a:p>
          <a:p>
            <a:pPr marL="171450" lvl="0" indent="-171450" algn="l" rtl="0">
              <a:spcBef>
                <a:spcPts val="0"/>
              </a:spcBef>
              <a:spcAft>
                <a:spcPts val="0"/>
              </a:spcAft>
              <a:buClr>
                <a:schemeClr val="dk1"/>
              </a:buClr>
              <a:buSzPts val="1100"/>
              <a:buFont typeface="Arial"/>
              <a:buChar char="•"/>
            </a:pPr>
            <a:r>
              <a:rPr lang="pt-BR" sz="1100" u="sng">
                <a:solidFill>
                  <a:schemeClr val="hlink"/>
                </a:solidFill>
                <a:latin typeface="Arial"/>
                <a:ea typeface="Arial"/>
                <a:cs typeface="Arial"/>
                <a:sym typeface="Arial"/>
                <a:hlinkClick r:id="rId5"/>
              </a:rPr>
              <a:t>Produtos da Nuvem AWS</a:t>
            </a:r>
            <a:endParaRPr sz="1100">
              <a:latin typeface="Arial"/>
              <a:ea typeface="Arial"/>
              <a:cs typeface="Arial"/>
              <a:sym typeface="Arial"/>
            </a:endParaRPr>
          </a:p>
          <a:p>
            <a:pPr marL="0" lvl="0" indent="0" algn="l" rtl="0">
              <a:spcBef>
                <a:spcPts val="0"/>
              </a:spcBef>
              <a:spcAft>
                <a:spcPts val="0"/>
              </a:spcAft>
              <a:buNone/>
            </a:pPr>
            <a:endParaRPr sz="1100">
              <a:latin typeface="Arial"/>
              <a:ea typeface="Arial"/>
              <a:cs typeface="Arial"/>
              <a:sym typeface="Arial"/>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0"/>
        <p:cNvGrpSpPr/>
        <p:nvPr/>
      </p:nvGrpSpPr>
      <p:grpSpPr>
        <a:xfrm>
          <a:off x="0" y="0"/>
          <a:ext cx="0" cy="0"/>
          <a:chOff x="0" y="0"/>
          <a:chExt cx="0" cy="0"/>
        </a:xfrm>
      </p:grpSpPr>
      <p:sp>
        <p:nvSpPr>
          <p:cNvPr id="921" name="Google Shape;921;p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22" name="Google Shape;922;p3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100"/>
              <a:buFont typeface="Arial"/>
              <a:buNone/>
            </a:pPr>
            <a:r>
              <a:rPr lang="pt-BR" sz="1100">
                <a:latin typeface="Arial"/>
                <a:ea typeface="Arial"/>
                <a:cs typeface="Arial"/>
                <a:sym typeface="Arial"/>
              </a:rPr>
              <a:t>Agradecemos por concluir este módulo.</a:t>
            </a:r>
            <a:endParaRPr/>
          </a:p>
          <a:p>
            <a:pPr marL="0" lvl="0" indent="0" algn="l" rtl="0">
              <a:spcBef>
                <a:spcPts val="0"/>
              </a:spcBef>
              <a:spcAft>
                <a:spcPts val="0"/>
              </a:spcAft>
              <a:buNone/>
            </a:pPr>
            <a:endParaRPr sz="1100">
              <a:latin typeface="Arial"/>
              <a:ea typeface="Arial"/>
              <a:cs typeface="Arial"/>
              <a:sym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3" name="Google Shape;233;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100"/>
              <a:buFont typeface="Arial"/>
              <a:buNone/>
            </a:pPr>
            <a:r>
              <a:rPr lang="pt-BR" sz="1100">
                <a:solidFill>
                  <a:schemeClr val="dk1"/>
                </a:solidFill>
                <a:latin typeface="Arial"/>
                <a:ea typeface="Arial"/>
                <a:cs typeface="Arial"/>
                <a:sym typeface="Arial"/>
              </a:rPr>
              <a:t>Apresentação da Seção 1: Infraestrutura global da AWS.</a:t>
            </a:r>
            <a:endParaRPr sz="1100">
              <a:solidFill>
                <a:schemeClr val="dk1"/>
              </a:solidFill>
              <a:latin typeface="Arial"/>
              <a:ea typeface="Arial"/>
              <a:cs typeface="Arial"/>
              <a:sym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0" name="Google Shape;240;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100"/>
              <a:buFont typeface="Arial"/>
              <a:buNone/>
            </a:pPr>
            <a:r>
              <a:rPr lang="pt-BR" sz="1100">
                <a:solidFill>
                  <a:schemeClr val="dk1"/>
                </a:solidFill>
                <a:latin typeface="Arial"/>
                <a:ea typeface="Arial"/>
                <a:cs typeface="Arial"/>
                <a:sym typeface="Arial"/>
              </a:rPr>
              <a:t>Para saber mais sobre as regiões da AWS que estão disponíveis no momento, consulte: https://aws.amazon.com/about-aws/global-infrastructure/.</a:t>
            </a:r>
            <a:endParaRPr sz="1100" u="sng">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Calibri"/>
              <a:buNone/>
            </a:pPr>
            <a:endParaRPr sz="1100">
              <a:latin typeface="Arial"/>
              <a:ea typeface="Arial"/>
              <a:cs typeface="Arial"/>
              <a:sym typeface="Arial"/>
            </a:endParaRPr>
          </a:p>
          <a:p>
            <a:pPr marL="0" lvl="0" indent="0" algn="l" rtl="0">
              <a:spcBef>
                <a:spcPts val="0"/>
              </a:spcBef>
              <a:spcAft>
                <a:spcPts val="0"/>
              </a:spcAft>
              <a:buNone/>
            </a:pPr>
            <a:r>
              <a:rPr lang="pt-BR" sz="1100">
                <a:latin typeface="Arial"/>
                <a:ea typeface="Arial"/>
                <a:cs typeface="Arial"/>
                <a:sym typeface="Arial"/>
              </a:rPr>
              <a:t>O diagrama mostra as 22 regiões atuais da AWS, bem como algumas regiões que serão disponibilizadas em breve, incluindo Milão, Cidade do Cabo e Indonésia (a partir de outubro de 2019).</a:t>
            </a:r>
            <a:endParaRPr>
              <a:latin typeface="Arial"/>
              <a:ea typeface="Arial"/>
              <a:cs typeface="Arial"/>
              <a:sym typeface="Arial"/>
            </a:endParaRPr>
          </a:p>
          <a:p>
            <a:pPr marL="0" lvl="0" indent="0" algn="l" rtl="0">
              <a:spcBef>
                <a:spcPts val="0"/>
              </a:spcBef>
              <a:spcAft>
                <a:spcPts val="0"/>
              </a:spcAft>
              <a:buNone/>
            </a:pPr>
            <a:endParaRPr>
              <a:latin typeface="Arial"/>
              <a:ea typeface="Arial"/>
              <a:cs typeface="Arial"/>
              <a:sym typeface="Arial"/>
            </a:endParaRPr>
          </a:p>
          <a:p>
            <a:pPr marL="0" lvl="0" indent="0" algn="l" rtl="0">
              <a:spcBef>
                <a:spcPts val="0"/>
              </a:spcBef>
              <a:spcAft>
                <a:spcPts val="0"/>
              </a:spcAft>
              <a:buNone/>
            </a:pPr>
            <a:endParaRPr>
              <a:latin typeface="Arial"/>
              <a:ea typeface="Arial"/>
              <a:cs typeface="Arial"/>
              <a:sym typeface="Aria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9" name="Google Shape;249;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pt-BR" sz="1100">
                <a:latin typeface="Arial"/>
                <a:ea typeface="Arial"/>
                <a:cs typeface="Arial"/>
                <a:sym typeface="Arial"/>
              </a:rPr>
              <a:t>Agora, o instrutor pode optar por realizar uma demonstração ao vivo da ferramenta de infraestrutura global da AWS em </a:t>
            </a:r>
            <a:r>
              <a:rPr lang="pt-BR" sz="1100" u="sng">
                <a:solidFill>
                  <a:schemeClr val="hlink"/>
                </a:solidFill>
                <a:latin typeface="Arial"/>
                <a:ea typeface="Arial"/>
                <a:cs typeface="Arial"/>
                <a:sym typeface="Arial"/>
                <a:hlinkClick r:id="rId3"/>
              </a:rPr>
              <a:t>https://infrastructure.aws</a:t>
            </a:r>
            <a:r>
              <a:rPr lang="pt-BR" sz="1100">
                <a:latin typeface="Arial"/>
                <a:ea typeface="Arial"/>
                <a:cs typeface="Arial"/>
                <a:sym typeface="Arial"/>
              </a:rPr>
              <a:t>. Esse recurso oferece uma forma interativa de saber mais sobre a infraestrutura global da AWS. Os slides restantes nesta seção abrangem muitos dos mesmos tópicos e entram em mais detalhes sobre alguns tópicos.</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7" name="Google Shape;257;p7:notes"/>
          <p:cNvSpPr txBox="1">
            <a:spLocks noGrp="1"/>
          </p:cNvSpPr>
          <p:nvPr>
            <p:ph type="body" idx="1"/>
          </p:nvPr>
        </p:nvSpPr>
        <p:spPr>
          <a:xfrm>
            <a:off x="685800" y="4400550"/>
            <a:ext cx="5486400" cy="3473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pt-BR" sz="1100">
                <a:solidFill>
                  <a:schemeClr val="dk1"/>
                </a:solidFill>
                <a:latin typeface="Arial"/>
                <a:ea typeface="Arial"/>
                <a:cs typeface="Arial"/>
                <a:sym typeface="Arial"/>
              </a:rPr>
              <a:t>A infraestrutura da Nuvem AWS é criada em torno das regiões. </a:t>
            </a:r>
            <a:r>
              <a:rPr lang="pt-BR" sz="1100">
                <a:latin typeface="Arial"/>
                <a:ea typeface="Arial"/>
                <a:cs typeface="Arial"/>
                <a:sym typeface="Arial"/>
              </a:rPr>
              <a:t>A AWS tem 22 regiões em todo o mundo. Uma </a:t>
            </a:r>
            <a:r>
              <a:rPr lang="pt-BR" sz="1100" b="1">
                <a:solidFill>
                  <a:schemeClr val="dk1"/>
                </a:solidFill>
                <a:latin typeface="Arial"/>
                <a:ea typeface="Arial"/>
                <a:cs typeface="Arial"/>
                <a:sym typeface="Arial"/>
              </a:rPr>
              <a:t>região da AWS </a:t>
            </a:r>
            <a:r>
              <a:rPr lang="pt-BR" sz="1100">
                <a:solidFill>
                  <a:schemeClr val="dk1"/>
                </a:solidFill>
                <a:latin typeface="Arial"/>
                <a:ea typeface="Arial"/>
                <a:cs typeface="Arial"/>
                <a:sym typeface="Arial"/>
              </a:rPr>
              <a:t>é uma localização geográfica física com uma ou mais </a:t>
            </a:r>
            <a:r>
              <a:rPr lang="pt-BR" sz="1100" b="1">
                <a:solidFill>
                  <a:schemeClr val="dk1"/>
                </a:solidFill>
                <a:latin typeface="Arial"/>
                <a:ea typeface="Arial"/>
                <a:cs typeface="Arial"/>
                <a:sym typeface="Arial"/>
              </a:rPr>
              <a:t>zonas de disponibilidade</a:t>
            </a:r>
            <a:r>
              <a:rPr lang="pt-BR" sz="1100">
                <a:solidFill>
                  <a:schemeClr val="dk1"/>
                </a:solidFill>
                <a:latin typeface="Arial"/>
                <a:ea typeface="Arial"/>
                <a:cs typeface="Arial"/>
                <a:sym typeface="Arial"/>
              </a:rPr>
              <a:t>. As zonas de disponibilidade, por sua vez, consistem em um ou mais </a:t>
            </a:r>
            <a:r>
              <a:rPr lang="pt-BR" sz="1100" b="1">
                <a:solidFill>
                  <a:schemeClr val="dk1"/>
                </a:solidFill>
                <a:latin typeface="Arial"/>
                <a:ea typeface="Arial"/>
                <a:cs typeface="Arial"/>
                <a:sym typeface="Arial"/>
              </a:rPr>
              <a:t>datacenters</a:t>
            </a:r>
            <a:r>
              <a:rPr lang="pt-BR" sz="1100">
                <a:solidFill>
                  <a:schemeClr val="dk1"/>
                </a:solidFill>
                <a:latin typeface="Arial"/>
                <a:ea typeface="Arial"/>
                <a:cs typeface="Arial"/>
                <a:sym typeface="Arial"/>
              </a:rPr>
              <a:t>.</a:t>
            </a:r>
            <a:endParaRPr/>
          </a:p>
          <a:p>
            <a:pPr marL="0" lvl="0" indent="0" algn="l" rtl="0">
              <a:spcBef>
                <a:spcPts val="0"/>
              </a:spcBef>
              <a:spcAft>
                <a:spcPts val="0"/>
              </a:spcAft>
              <a:buNone/>
            </a:pPr>
            <a:endParaRPr sz="1100">
              <a:solidFill>
                <a:schemeClr val="dk1"/>
              </a:solidFill>
              <a:latin typeface="Arial"/>
              <a:ea typeface="Arial"/>
              <a:cs typeface="Arial"/>
              <a:sym typeface="Arial"/>
            </a:endParaRPr>
          </a:p>
          <a:p>
            <a:pPr marL="0" lvl="0" indent="0" algn="l" rtl="0">
              <a:spcBef>
                <a:spcPts val="0"/>
              </a:spcBef>
              <a:spcAft>
                <a:spcPts val="0"/>
              </a:spcAft>
              <a:buNone/>
            </a:pPr>
            <a:r>
              <a:rPr lang="pt-BR" sz="1100">
                <a:solidFill>
                  <a:schemeClr val="dk1"/>
                </a:solidFill>
                <a:latin typeface="Arial"/>
                <a:ea typeface="Arial"/>
                <a:cs typeface="Arial"/>
                <a:sym typeface="Arial"/>
              </a:rPr>
              <a:t>Para alcançar tolerância a falhas e estabilidade, as regiões são isoladas umas das outras. Os recursos em uma região não são replicados automaticamente para outras regiões. Quando você armazena dados em uma região específica, eles não são replicados fora dessa região.</a:t>
            </a:r>
            <a:endParaRPr sz="1100">
              <a:solidFill>
                <a:schemeClr val="dk1"/>
              </a:solidFill>
              <a:latin typeface="Arial"/>
              <a:ea typeface="Arial"/>
              <a:cs typeface="Arial"/>
              <a:sym typeface="Arial"/>
            </a:endParaRPr>
          </a:p>
          <a:p>
            <a:pPr marL="0" lvl="0" indent="0" algn="l" rtl="0">
              <a:spcBef>
                <a:spcPts val="0"/>
              </a:spcBef>
              <a:spcAft>
                <a:spcPts val="0"/>
              </a:spcAft>
              <a:buNone/>
            </a:pPr>
            <a:endParaRPr sz="1100">
              <a:latin typeface="Arial"/>
              <a:ea typeface="Arial"/>
              <a:cs typeface="Arial"/>
              <a:sym typeface="Arial"/>
            </a:endParaRPr>
          </a:p>
          <a:p>
            <a:pPr marL="0" lvl="0" indent="0" algn="l" rtl="0">
              <a:spcBef>
                <a:spcPts val="0"/>
              </a:spcBef>
              <a:spcAft>
                <a:spcPts val="0"/>
              </a:spcAft>
              <a:buNone/>
            </a:pPr>
            <a:r>
              <a:rPr lang="pt-BR" sz="1100">
                <a:solidFill>
                  <a:schemeClr val="dk1"/>
                </a:solidFill>
                <a:latin typeface="Arial"/>
                <a:ea typeface="Arial"/>
                <a:cs typeface="Arial"/>
                <a:sym typeface="Arial"/>
              </a:rPr>
              <a:t>É sua responsabilidade replicar dados entre regiões, se suas necessidades empresariais exigirem isso.</a:t>
            </a:r>
            <a:endParaRPr sz="1100">
              <a:solidFill>
                <a:schemeClr val="dk1"/>
              </a:solidFill>
              <a:latin typeface="Arial"/>
              <a:ea typeface="Arial"/>
              <a:cs typeface="Arial"/>
              <a:sym typeface="Arial"/>
            </a:endParaRPr>
          </a:p>
          <a:p>
            <a:pPr marL="0" lvl="0" indent="0" algn="l" rtl="0">
              <a:spcBef>
                <a:spcPts val="0"/>
              </a:spcBef>
              <a:spcAft>
                <a:spcPts val="0"/>
              </a:spcAft>
              <a:buNone/>
            </a:pPr>
            <a:endParaRPr sz="1050">
              <a:latin typeface="Arial"/>
              <a:ea typeface="Arial"/>
              <a:cs typeface="Arial"/>
              <a:sym typeface="Arial"/>
            </a:endParaRPr>
          </a:p>
          <a:p>
            <a:pPr marL="0" lvl="0" indent="0" algn="l" rtl="0">
              <a:spcBef>
                <a:spcPts val="0"/>
              </a:spcBef>
              <a:spcAft>
                <a:spcPts val="0"/>
              </a:spcAft>
              <a:buNone/>
            </a:pPr>
            <a:r>
              <a:rPr lang="pt-BR" sz="1050">
                <a:latin typeface="Arial"/>
                <a:ea typeface="Arial"/>
                <a:cs typeface="Arial"/>
                <a:sym typeface="Arial"/>
              </a:rPr>
              <a:t>As regiões da AWS que foram introduzidas antes de 20 de março de 2019 são </a:t>
            </a:r>
            <a:r>
              <a:rPr lang="pt-BR" sz="1050" i="1">
                <a:latin typeface="Arial"/>
                <a:ea typeface="Arial"/>
                <a:cs typeface="Arial"/>
                <a:sym typeface="Arial"/>
              </a:rPr>
              <a:t>habilitadas</a:t>
            </a:r>
            <a:r>
              <a:rPr lang="pt-BR" sz="1050">
                <a:latin typeface="Arial"/>
                <a:ea typeface="Arial"/>
                <a:cs typeface="Arial"/>
                <a:sym typeface="Arial"/>
              </a:rPr>
              <a:t> por padrão. As regiões que foram introduzidas após 20 de março de 2019, como Ásia-Pacífico (Hong Kong) e Oriente Médio (Bahrein), são </a:t>
            </a:r>
            <a:r>
              <a:rPr lang="pt-BR" sz="1050" i="1">
                <a:latin typeface="Arial"/>
                <a:ea typeface="Arial"/>
                <a:cs typeface="Arial"/>
                <a:sym typeface="Arial"/>
              </a:rPr>
              <a:t>desabilitadas</a:t>
            </a:r>
            <a:r>
              <a:rPr lang="pt-BR" sz="1050">
                <a:latin typeface="Arial"/>
                <a:ea typeface="Arial"/>
                <a:cs typeface="Arial"/>
                <a:sym typeface="Arial"/>
              </a:rPr>
              <a:t> por padrão. É necessário habilitar essas regiões para que você possa usá-las. Você pode usar o Console de Gerenciamento da AWS para habilitar ou desabilitar uma região.</a:t>
            </a:r>
            <a:endParaRPr sz="1050">
              <a:latin typeface="Arial"/>
              <a:ea typeface="Arial"/>
              <a:cs typeface="Arial"/>
              <a:sym typeface="Arial"/>
            </a:endParaRPr>
          </a:p>
          <a:p>
            <a:pPr marL="0" lvl="0" indent="0" algn="l" rtl="0">
              <a:spcBef>
                <a:spcPts val="0"/>
              </a:spcBef>
              <a:spcAft>
                <a:spcPts val="0"/>
              </a:spcAft>
              <a:buNone/>
            </a:pPr>
            <a:endParaRPr sz="1050">
              <a:latin typeface="Arial"/>
              <a:ea typeface="Arial"/>
              <a:cs typeface="Arial"/>
              <a:sym typeface="Arial"/>
            </a:endParaRPr>
          </a:p>
          <a:p>
            <a:pPr marL="0" lvl="0" indent="0" algn="l" rtl="0">
              <a:spcBef>
                <a:spcPts val="0"/>
              </a:spcBef>
              <a:spcAft>
                <a:spcPts val="0"/>
              </a:spcAft>
              <a:buNone/>
            </a:pPr>
            <a:r>
              <a:rPr lang="pt-BR" sz="1050" b="0" i="0">
                <a:solidFill>
                  <a:schemeClr val="dk1"/>
                </a:solidFill>
                <a:latin typeface="Arial"/>
                <a:ea typeface="Arial"/>
                <a:cs typeface="Arial"/>
                <a:sym typeface="Arial"/>
              </a:rPr>
              <a:t>Algumas </a:t>
            </a:r>
            <a:r>
              <a:rPr lang="pt-BR" sz="1050">
                <a:latin typeface="Arial"/>
                <a:ea typeface="Arial"/>
                <a:cs typeface="Arial"/>
                <a:sym typeface="Arial"/>
              </a:rPr>
              <a:t>regiões têm acesso restrito. </a:t>
            </a:r>
            <a:r>
              <a:rPr lang="pt-BR" sz="1050" b="0" i="0">
                <a:solidFill>
                  <a:schemeClr val="dk1"/>
                </a:solidFill>
                <a:latin typeface="Arial"/>
                <a:ea typeface="Arial"/>
                <a:cs typeface="Arial"/>
                <a:sym typeface="Arial"/>
              </a:rPr>
              <a:t>Uma conta da Amazon AWS (</a:t>
            </a:r>
            <a:r>
              <a:rPr lang="pt-BR" sz="1050" b="1" i="0">
                <a:solidFill>
                  <a:schemeClr val="dk1"/>
                </a:solidFill>
                <a:latin typeface="Arial"/>
                <a:ea typeface="Arial"/>
                <a:cs typeface="Arial"/>
                <a:sym typeface="Arial"/>
              </a:rPr>
              <a:t>China</a:t>
            </a:r>
            <a:r>
              <a:rPr lang="pt-BR" sz="1050" b="0" i="0">
                <a:solidFill>
                  <a:schemeClr val="dk1"/>
                </a:solidFill>
                <a:latin typeface="Arial"/>
                <a:ea typeface="Arial"/>
                <a:cs typeface="Arial"/>
                <a:sym typeface="Arial"/>
              </a:rPr>
              <a:t>) fornece acesso somente às regiões de Pequim e Ningxia. Para saber mais sobre a AWS na China, consulte: https://www.amazonaws.cn/en/about-aws/china/. </a:t>
            </a:r>
            <a:r>
              <a:rPr lang="pt-BR" sz="1050">
                <a:solidFill>
                  <a:schemeClr val="dk1"/>
                </a:solidFill>
                <a:latin typeface="Arial"/>
                <a:ea typeface="Arial"/>
                <a:cs typeface="Arial"/>
                <a:sym typeface="Arial"/>
              </a:rPr>
              <a:t>A região isolada </a:t>
            </a:r>
            <a:r>
              <a:rPr lang="pt-BR" sz="1050" b="1">
                <a:solidFill>
                  <a:schemeClr val="dk1"/>
                </a:solidFill>
                <a:latin typeface="Arial"/>
                <a:ea typeface="Arial"/>
                <a:cs typeface="Arial"/>
                <a:sym typeface="Arial"/>
              </a:rPr>
              <a:t>AWS GovCloud (EUA)</a:t>
            </a:r>
            <a:r>
              <a:rPr lang="pt-BR" sz="1050" b="0" i="0">
                <a:solidFill>
                  <a:schemeClr val="dk1"/>
                </a:solidFill>
                <a:latin typeface="Arial"/>
                <a:ea typeface="Arial"/>
                <a:cs typeface="Arial"/>
                <a:sym typeface="Arial"/>
              </a:rPr>
              <a:t> </a:t>
            </a:r>
            <a:r>
              <a:rPr lang="pt-BR" sz="1050">
                <a:solidFill>
                  <a:schemeClr val="dk1"/>
                </a:solidFill>
                <a:latin typeface="Arial"/>
                <a:ea typeface="Arial"/>
                <a:cs typeface="Arial"/>
                <a:sym typeface="Arial"/>
              </a:rPr>
              <a:t>foi projetada para permitir que clientes e órgãos governamentais dos EUA transfiram cargas de trabalho confidenciais para a nuvem, cumprindo seus requisitos específicos normativos e de conformidade.</a:t>
            </a:r>
            <a:endParaRPr sz="1050">
              <a:latin typeface="Arial"/>
              <a:ea typeface="Arial"/>
              <a:cs typeface="Arial"/>
              <a:sym typeface="Arial"/>
            </a:endParaRPr>
          </a:p>
          <a:p>
            <a:pPr marL="0" lvl="0" indent="0" algn="l" rtl="0">
              <a:spcBef>
                <a:spcPts val="0"/>
              </a:spcBef>
              <a:spcAft>
                <a:spcPts val="0"/>
              </a:spcAft>
              <a:buNone/>
            </a:pPr>
            <a:endParaRPr sz="1050">
              <a:latin typeface="Arial"/>
              <a:ea typeface="Arial"/>
              <a:cs typeface="Arial"/>
              <a:sym typeface="Aria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7" name="Google Shape;267;p8:notes"/>
          <p:cNvSpPr txBox="1">
            <a:spLocks noGrp="1"/>
          </p:cNvSpPr>
          <p:nvPr>
            <p:ph type="body" idx="1"/>
          </p:nvPr>
        </p:nvSpPr>
        <p:spPr>
          <a:xfrm>
            <a:off x="685800" y="4400549"/>
            <a:ext cx="5486400" cy="3913717"/>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pt-BR" sz="1050">
                <a:latin typeface="Arial"/>
                <a:ea typeface="Arial"/>
                <a:cs typeface="Arial"/>
                <a:sym typeface="Arial"/>
              </a:rPr>
              <a:t>Há alguns fatores que você deve considerar ao selecionar a região ou regiões ideais onde você armazena dados e usa os serviços da AWS.</a:t>
            </a:r>
            <a:endParaRPr sz="1050">
              <a:latin typeface="Arial"/>
              <a:ea typeface="Arial"/>
              <a:cs typeface="Arial"/>
              <a:sym typeface="Arial"/>
            </a:endParaRPr>
          </a:p>
          <a:p>
            <a:pPr marL="0" lvl="0" indent="0" algn="l" rtl="0">
              <a:spcBef>
                <a:spcPts val="0"/>
              </a:spcBef>
              <a:spcAft>
                <a:spcPts val="0"/>
              </a:spcAft>
              <a:buNone/>
            </a:pPr>
            <a:endParaRPr sz="1050">
              <a:latin typeface="Arial"/>
              <a:ea typeface="Arial"/>
              <a:cs typeface="Arial"/>
              <a:sym typeface="Arial"/>
            </a:endParaRPr>
          </a:p>
          <a:p>
            <a:pPr marL="0" lvl="0" indent="0" algn="l" rtl="0">
              <a:spcBef>
                <a:spcPts val="0"/>
              </a:spcBef>
              <a:spcAft>
                <a:spcPts val="0"/>
              </a:spcAft>
              <a:buNone/>
            </a:pPr>
            <a:r>
              <a:rPr lang="pt-BR" sz="1050">
                <a:latin typeface="Arial"/>
                <a:ea typeface="Arial"/>
                <a:cs typeface="Arial"/>
                <a:sym typeface="Arial"/>
              </a:rPr>
              <a:t>Uma consideração essencial é a </a:t>
            </a:r>
            <a:r>
              <a:rPr lang="pt-BR" sz="1050" b="1">
                <a:latin typeface="Arial"/>
                <a:ea typeface="Arial"/>
                <a:cs typeface="Arial"/>
                <a:sym typeface="Arial"/>
              </a:rPr>
              <a:t>governança de dados e os requisitos legais</a:t>
            </a:r>
            <a:r>
              <a:rPr lang="pt-BR" sz="1050">
                <a:latin typeface="Arial"/>
                <a:ea typeface="Arial"/>
                <a:cs typeface="Arial"/>
                <a:sym typeface="Arial"/>
              </a:rPr>
              <a:t>. As leis locais</a:t>
            </a:r>
            <a:r>
              <a:rPr lang="pt-BR" sz="1050" b="1">
                <a:latin typeface="Arial"/>
                <a:ea typeface="Arial"/>
                <a:cs typeface="Arial"/>
                <a:sym typeface="Arial"/>
              </a:rPr>
              <a:t> </a:t>
            </a:r>
            <a:r>
              <a:rPr lang="pt-BR" sz="1050">
                <a:latin typeface="Arial"/>
                <a:ea typeface="Arial"/>
                <a:cs typeface="Arial"/>
                <a:sym typeface="Arial"/>
              </a:rPr>
              <a:t>podem exigir que determinadas informações sejam mantidas dentro de limites geográficos. Essas leis podem restringir as regiões onde você pode oferecer conteúdo ou serviços. Por exemplo, considere </a:t>
            </a:r>
            <a:r>
              <a:rPr lang="pt-BR" sz="1050">
                <a:solidFill>
                  <a:schemeClr val="dk1"/>
                </a:solidFill>
                <a:latin typeface="Arial"/>
                <a:ea typeface="Arial"/>
                <a:cs typeface="Arial"/>
                <a:sym typeface="Arial"/>
              </a:rPr>
              <a:t>a Diretiva de proteção de dados da União Europeia (UE).</a:t>
            </a:r>
            <a:endParaRPr sz="1050">
              <a:solidFill>
                <a:schemeClr val="dk1"/>
              </a:solidFill>
              <a:latin typeface="Arial"/>
              <a:ea typeface="Arial"/>
              <a:cs typeface="Arial"/>
              <a:sym typeface="Arial"/>
            </a:endParaRPr>
          </a:p>
          <a:p>
            <a:pPr marL="0" lvl="0" indent="0" algn="l" rtl="0">
              <a:spcBef>
                <a:spcPts val="0"/>
              </a:spcBef>
              <a:spcAft>
                <a:spcPts val="0"/>
              </a:spcAft>
              <a:buNone/>
            </a:pPr>
            <a:endParaRPr sz="1050">
              <a:latin typeface="Arial"/>
              <a:ea typeface="Arial"/>
              <a:cs typeface="Arial"/>
              <a:sym typeface="Arial"/>
            </a:endParaRPr>
          </a:p>
          <a:p>
            <a:pPr marL="0" lvl="0" indent="0" algn="l" rtl="0">
              <a:spcBef>
                <a:spcPts val="0"/>
              </a:spcBef>
              <a:spcAft>
                <a:spcPts val="0"/>
              </a:spcAft>
              <a:buNone/>
            </a:pPr>
            <a:r>
              <a:rPr lang="pt-BR" sz="1050">
                <a:latin typeface="Arial"/>
                <a:ea typeface="Arial"/>
                <a:cs typeface="Arial"/>
                <a:sym typeface="Arial"/>
              </a:rPr>
              <a:t>Ao mesmo tempo, geralmente é desejável executar seus aplicativos e armazenar seus dados em uma região que esteja o mais próxima possível do usuário e dos sistemas que os acessarão. Isso ajudará você a </a:t>
            </a:r>
            <a:r>
              <a:rPr lang="pt-BR" sz="1050" b="1">
                <a:latin typeface="Arial"/>
                <a:ea typeface="Arial"/>
                <a:cs typeface="Arial"/>
                <a:sym typeface="Arial"/>
              </a:rPr>
              <a:t>reduzir a latência</a:t>
            </a:r>
            <a:r>
              <a:rPr lang="pt-BR" sz="1050">
                <a:latin typeface="Arial"/>
                <a:ea typeface="Arial"/>
                <a:cs typeface="Arial"/>
                <a:sym typeface="Arial"/>
              </a:rPr>
              <a:t>. O CloudPing é um site que você pode usar para testar a latência entre sua localização e todas as regiões da AWS. Para saber mais sobre o CloudPing, consulte: </a:t>
            </a:r>
            <a:r>
              <a:rPr lang="pt-BR" sz="1050" u="sng">
                <a:solidFill>
                  <a:schemeClr val="hlink"/>
                </a:solidFill>
                <a:latin typeface="Arial"/>
                <a:ea typeface="Arial"/>
                <a:cs typeface="Arial"/>
                <a:sym typeface="Arial"/>
                <a:hlinkClick r:id="rId3"/>
              </a:rPr>
              <a:t>http://www.cloudping.info/</a:t>
            </a:r>
            <a:endParaRPr sz="1050">
              <a:solidFill>
                <a:schemeClr val="dk1"/>
              </a:solidFill>
              <a:latin typeface="Arial"/>
              <a:ea typeface="Arial"/>
              <a:cs typeface="Arial"/>
              <a:sym typeface="Arial"/>
            </a:endParaRPr>
          </a:p>
          <a:p>
            <a:pPr marL="0" lvl="0" indent="0" algn="l" rtl="0">
              <a:spcBef>
                <a:spcPts val="0"/>
              </a:spcBef>
              <a:spcAft>
                <a:spcPts val="0"/>
              </a:spcAft>
              <a:buNone/>
            </a:pPr>
            <a:endParaRPr sz="1050">
              <a:latin typeface="Arial"/>
              <a:ea typeface="Arial"/>
              <a:cs typeface="Arial"/>
              <a:sym typeface="Arial"/>
            </a:endParaRPr>
          </a:p>
          <a:p>
            <a:pPr marL="0" lvl="0" indent="0" algn="l" rtl="0">
              <a:spcBef>
                <a:spcPts val="0"/>
              </a:spcBef>
              <a:spcAft>
                <a:spcPts val="0"/>
              </a:spcAft>
              <a:buNone/>
            </a:pPr>
            <a:r>
              <a:rPr lang="pt-BR" sz="1050">
                <a:latin typeface="Arial"/>
                <a:ea typeface="Arial"/>
                <a:cs typeface="Arial"/>
                <a:sym typeface="Arial"/>
              </a:rPr>
              <a:t>Lembre-se de que nem todos os serviços da estão disponíveis em todas as regiões. Para saber mais, consulte: </a:t>
            </a:r>
            <a:r>
              <a:rPr lang="pt-BR" sz="1050" u="sng">
                <a:solidFill>
                  <a:schemeClr val="hlink"/>
                </a:solidFill>
                <a:latin typeface="Arial"/>
                <a:ea typeface="Arial"/>
                <a:cs typeface="Arial"/>
                <a:sym typeface="Arial"/>
                <a:hlinkClick r:id="rId4"/>
              </a:rPr>
              <a:t>https://aws.amazon.com/about-aws/global-infrastructure/regional-product-services/?p=tgi&amp;loc=4</a:t>
            </a:r>
            <a:r>
              <a:rPr lang="pt-BR" sz="1050">
                <a:latin typeface="Arial"/>
                <a:ea typeface="Arial"/>
                <a:cs typeface="Arial"/>
                <a:sym typeface="Arial"/>
              </a:rPr>
              <a:t>.</a:t>
            </a:r>
            <a:endParaRPr/>
          </a:p>
          <a:p>
            <a:pPr marL="0" lvl="0" indent="0" algn="l" rtl="0">
              <a:spcBef>
                <a:spcPts val="0"/>
              </a:spcBef>
              <a:spcAft>
                <a:spcPts val="0"/>
              </a:spcAft>
              <a:buNone/>
            </a:pPr>
            <a:endParaRPr sz="1050">
              <a:latin typeface="Arial"/>
              <a:ea typeface="Arial"/>
              <a:cs typeface="Arial"/>
              <a:sym typeface="Arial"/>
            </a:endParaRPr>
          </a:p>
          <a:p>
            <a:pPr marL="0" lvl="0" indent="0" algn="l" rtl="0">
              <a:spcBef>
                <a:spcPts val="0"/>
              </a:spcBef>
              <a:spcAft>
                <a:spcPts val="0"/>
              </a:spcAft>
              <a:buNone/>
            </a:pPr>
            <a:r>
              <a:rPr lang="pt-BR" sz="1050">
                <a:latin typeface="Arial"/>
                <a:ea typeface="Arial"/>
                <a:cs typeface="Arial"/>
                <a:sym typeface="Arial"/>
              </a:rPr>
              <a:t>Por fim, há alguma variação no </a:t>
            </a:r>
            <a:r>
              <a:rPr lang="pt-BR" sz="1050" b="1">
                <a:latin typeface="Arial"/>
                <a:ea typeface="Arial"/>
                <a:cs typeface="Arial"/>
                <a:sym typeface="Arial"/>
              </a:rPr>
              <a:t>custo</a:t>
            </a:r>
            <a:r>
              <a:rPr lang="pt-BR" sz="1050">
                <a:latin typeface="Arial"/>
                <a:ea typeface="Arial"/>
                <a:cs typeface="Arial"/>
                <a:sym typeface="Arial"/>
              </a:rPr>
              <a:t> da execução de serviços, que pode depender da região escolhida. Por exemplo, a partir deste texto, a execução de uma instância Linux do Amazon Elastic Compute Cloud (Amazon EC2) sob demanda t3.medium na região Leste dos EUA (Ohio) custa 0,0416 USD por hora, mas a execução da mesma instância na região Ásia-Pacífico (Tóquio) custa 0,0544 USD por hora.</a:t>
            </a:r>
            <a:endParaRPr sz="1050">
              <a:latin typeface="Arial"/>
              <a:ea typeface="Arial"/>
              <a:cs typeface="Arial"/>
              <a:sym typeface="Aria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4" name="Google Shape;294;p9:notes"/>
          <p:cNvSpPr txBox="1">
            <a:spLocks noGrp="1"/>
          </p:cNvSpPr>
          <p:nvPr>
            <p:ph type="body" idx="1"/>
          </p:nvPr>
        </p:nvSpPr>
        <p:spPr>
          <a:xfrm>
            <a:off x="685800" y="4400550"/>
            <a:ext cx="5486400" cy="3812117"/>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pt-BR" sz="1100" b="0" i="0">
                <a:solidFill>
                  <a:schemeClr val="dk1"/>
                </a:solidFill>
                <a:latin typeface="Arial"/>
                <a:ea typeface="Arial"/>
                <a:cs typeface="Arial"/>
                <a:sym typeface="Arial"/>
              </a:rPr>
              <a:t>Cada região da AWS contém vários locais isolados, conhecidos como </a:t>
            </a:r>
            <a:r>
              <a:rPr lang="pt-BR" sz="1100" b="0" i="1">
                <a:solidFill>
                  <a:schemeClr val="dk1"/>
                </a:solidFill>
                <a:latin typeface="Arial"/>
                <a:ea typeface="Arial"/>
                <a:cs typeface="Arial"/>
                <a:sym typeface="Arial"/>
              </a:rPr>
              <a:t>zonas de disponibilidade</a:t>
            </a:r>
            <a:r>
              <a:rPr lang="pt-BR" sz="1100" b="0" i="0">
                <a:solidFill>
                  <a:schemeClr val="dk1"/>
                </a:solidFill>
                <a:latin typeface="Arial"/>
                <a:ea typeface="Arial"/>
                <a:cs typeface="Arial"/>
                <a:sym typeface="Arial"/>
              </a:rPr>
              <a:t>.</a:t>
            </a:r>
            <a:endParaRPr sz="1100" b="0" i="0">
              <a:solidFill>
                <a:schemeClr val="dk1"/>
              </a:solidFill>
              <a:latin typeface="Arial"/>
              <a:ea typeface="Arial"/>
              <a:cs typeface="Arial"/>
              <a:sym typeface="Arial"/>
            </a:endParaRPr>
          </a:p>
          <a:p>
            <a:pPr marL="0" lvl="0" indent="0" algn="l" rtl="0">
              <a:spcBef>
                <a:spcPts val="0"/>
              </a:spcBef>
              <a:spcAft>
                <a:spcPts val="0"/>
              </a:spcAft>
              <a:buNone/>
            </a:pPr>
            <a:endParaRPr sz="1100" b="0" i="0">
              <a:solidFill>
                <a:schemeClr val="dk1"/>
              </a:solidFill>
              <a:latin typeface="Arial"/>
              <a:ea typeface="Arial"/>
              <a:cs typeface="Arial"/>
              <a:sym typeface="Arial"/>
            </a:endParaRPr>
          </a:p>
          <a:p>
            <a:pPr marL="0" lvl="0" indent="0" algn="l" rtl="0">
              <a:spcBef>
                <a:spcPts val="0"/>
              </a:spcBef>
              <a:spcAft>
                <a:spcPts val="0"/>
              </a:spcAft>
              <a:buNone/>
            </a:pPr>
            <a:r>
              <a:rPr lang="pt-BR" sz="1100" b="0" i="0">
                <a:solidFill>
                  <a:schemeClr val="dk1"/>
                </a:solidFill>
                <a:latin typeface="Arial"/>
                <a:ea typeface="Arial"/>
                <a:cs typeface="Arial"/>
                <a:sym typeface="Arial"/>
              </a:rPr>
              <a:t>Cada zona de disponibilidade oferece a capacidade de operar aplicativos e bancos de dados mais altamente disponíveis, tolerantes a falhas e escaláveis do que seria possível em um único datacenter. </a:t>
            </a:r>
            <a:r>
              <a:rPr lang="pt-BR" sz="1100">
                <a:latin typeface="Arial"/>
                <a:ea typeface="Arial"/>
                <a:cs typeface="Arial"/>
                <a:sym typeface="Arial"/>
              </a:rPr>
              <a:t>Cada zona de disponibilidade </a:t>
            </a:r>
            <a:r>
              <a:rPr lang="pt-BR" sz="1100" b="0" i="0">
                <a:solidFill>
                  <a:schemeClr val="dk1"/>
                </a:solidFill>
                <a:latin typeface="Arial"/>
                <a:ea typeface="Arial"/>
                <a:cs typeface="Arial"/>
                <a:sym typeface="Arial"/>
              </a:rPr>
              <a:t>pode incluir vários datacenters (normalmente três) e, em grande escala, eles podem incluir centenas de milhares de servidores. Elas são partições totalmente isoladas da infraestrutura global da AWS. </a:t>
            </a:r>
            <a:r>
              <a:rPr lang="pt-BR" sz="1100">
                <a:latin typeface="Arial"/>
                <a:ea typeface="Arial"/>
                <a:cs typeface="Arial"/>
                <a:sym typeface="Arial"/>
              </a:rPr>
              <a:t>As zonas de disponibilidade </a:t>
            </a:r>
            <a:r>
              <a:rPr lang="pt-BR" sz="1100" b="0" i="0">
                <a:solidFill>
                  <a:schemeClr val="dk1"/>
                </a:solidFill>
                <a:latin typeface="Arial"/>
                <a:ea typeface="Arial"/>
                <a:cs typeface="Arial"/>
                <a:sym typeface="Arial"/>
              </a:rPr>
              <a:t>têm sua própria infraestrutura de energia e são fisicamente separadas por muitos quilômetros de outras zonas de disponibilidade,</a:t>
            </a:r>
            <a:r>
              <a:rPr lang="pt-BR" sz="1100">
                <a:latin typeface="Arial"/>
                <a:ea typeface="Arial"/>
                <a:cs typeface="Arial"/>
                <a:sym typeface="Arial"/>
              </a:rPr>
              <a:t> </a:t>
            </a:r>
            <a:r>
              <a:rPr lang="pt-BR" sz="1100" b="0" i="0">
                <a:solidFill>
                  <a:schemeClr val="dk1"/>
                </a:solidFill>
                <a:latin typeface="Arial"/>
                <a:ea typeface="Arial"/>
                <a:cs typeface="Arial"/>
                <a:sym typeface="Arial"/>
              </a:rPr>
              <a:t>embora todas as zonas de disponibilidade estejam a 100 km umas das outras.</a:t>
            </a:r>
            <a:br>
              <a:rPr lang="pt-BR" sz="1100" b="0" i="0">
                <a:solidFill>
                  <a:schemeClr val="dk1"/>
                </a:solidFill>
                <a:latin typeface="Arial"/>
                <a:ea typeface="Arial"/>
                <a:cs typeface="Arial"/>
                <a:sym typeface="Arial"/>
              </a:rPr>
            </a:br>
            <a:endParaRPr sz="1100" b="0" i="0">
              <a:solidFill>
                <a:schemeClr val="dk1"/>
              </a:solidFill>
              <a:latin typeface="Arial"/>
              <a:ea typeface="Arial"/>
              <a:cs typeface="Arial"/>
              <a:sym typeface="Arial"/>
            </a:endParaRPr>
          </a:p>
          <a:p>
            <a:pPr marL="0" lvl="0" indent="0" algn="l" rtl="0">
              <a:spcBef>
                <a:spcPts val="0"/>
              </a:spcBef>
              <a:spcAft>
                <a:spcPts val="0"/>
              </a:spcAft>
              <a:buNone/>
            </a:pPr>
            <a:r>
              <a:rPr lang="pt-BR" sz="1100" b="0" i="0">
                <a:solidFill>
                  <a:schemeClr val="dk1"/>
                </a:solidFill>
                <a:latin typeface="Arial"/>
                <a:ea typeface="Arial"/>
                <a:cs typeface="Arial"/>
                <a:sym typeface="Arial"/>
              </a:rPr>
              <a:t>Todas as </a:t>
            </a:r>
            <a:r>
              <a:rPr lang="pt-BR" sz="1100">
                <a:latin typeface="Arial"/>
                <a:ea typeface="Arial"/>
                <a:cs typeface="Arial"/>
                <a:sym typeface="Arial"/>
              </a:rPr>
              <a:t>zonas de disponibilidade </a:t>
            </a:r>
            <a:r>
              <a:rPr lang="pt-BR" sz="1100" b="0" i="0">
                <a:solidFill>
                  <a:schemeClr val="dk1"/>
                </a:solidFill>
                <a:latin typeface="Arial"/>
                <a:ea typeface="Arial"/>
                <a:cs typeface="Arial"/>
                <a:sym typeface="Arial"/>
              </a:rPr>
              <a:t>são interconectadas com redes de alta largura de banda e baixa latência por meio de fibra dedicada totalmente redundante que fornece alta vazão</a:t>
            </a:r>
            <a:r>
              <a:rPr lang="pt-BR" sz="1100">
                <a:latin typeface="Arial"/>
                <a:ea typeface="Arial"/>
                <a:cs typeface="Arial"/>
                <a:sym typeface="Arial"/>
              </a:rPr>
              <a:t> </a:t>
            </a:r>
            <a:r>
              <a:rPr lang="pt-BR" sz="1100" b="0" i="0">
                <a:solidFill>
                  <a:schemeClr val="dk1"/>
                </a:solidFill>
                <a:latin typeface="Arial"/>
                <a:ea typeface="Arial"/>
                <a:cs typeface="Arial"/>
                <a:sym typeface="Arial"/>
              </a:rPr>
              <a:t>entre as zonas de disponibilidade. A rede realiza a replicação síncrona entre zonas de disponibilidade.</a:t>
            </a:r>
            <a:endParaRPr sz="1100" b="0" i="0">
              <a:solidFill>
                <a:schemeClr val="dk1"/>
              </a:solidFill>
              <a:latin typeface="Arial"/>
              <a:ea typeface="Arial"/>
              <a:cs typeface="Arial"/>
              <a:sym typeface="Arial"/>
            </a:endParaRPr>
          </a:p>
          <a:p>
            <a:pPr marL="0" lvl="0" indent="0" algn="l" rtl="0">
              <a:spcBef>
                <a:spcPts val="0"/>
              </a:spcBef>
              <a:spcAft>
                <a:spcPts val="0"/>
              </a:spcAft>
              <a:buNone/>
            </a:pPr>
            <a:endParaRPr sz="1100">
              <a:latin typeface="Arial"/>
              <a:ea typeface="Arial"/>
              <a:cs typeface="Arial"/>
              <a:sym typeface="Arial"/>
            </a:endParaRPr>
          </a:p>
          <a:p>
            <a:pPr marL="0" lvl="0" indent="0" algn="l" rtl="0">
              <a:spcBef>
                <a:spcPts val="0"/>
              </a:spcBef>
              <a:spcAft>
                <a:spcPts val="0"/>
              </a:spcAft>
              <a:buNone/>
            </a:pPr>
            <a:r>
              <a:rPr lang="pt-BR" sz="1100" b="0" i="0">
                <a:solidFill>
                  <a:schemeClr val="dk1"/>
                </a:solidFill>
                <a:latin typeface="Arial"/>
                <a:ea typeface="Arial"/>
                <a:cs typeface="Arial"/>
                <a:sym typeface="Arial"/>
              </a:rPr>
              <a:t>As zonas de disponibilidade ajudam a criar aplicativos altamente disponíveis. Quando um aplicativo é particionado entre zonas de </a:t>
            </a:r>
            <a:r>
              <a:rPr lang="pt-BR" sz="1100">
                <a:latin typeface="Arial"/>
                <a:ea typeface="Arial"/>
                <a:cs typeface="Arial"/>
                <a:sym typeface="Arial"/>
              </a:rPr>
              <a:t>disponibilidade, </a:t>
            </a:r>
            <a:r>
              <a:rPr lang="pt-BR" sz="1100" b="0" i="0">
                <a:solidFill>
                  <a:schemeClr val="dk1"/>
                </a:solidFill>
                <a:latin typeface="Arial"/>
                <a:ea typeface="Arial"/>
                <a:cs typeface="Arial"/>
                <a:sym typeface="Arial"/>
              </a:rPr>
              <a:t>as empresas ficam melhor isoladas e protegidas contra problemas como relâmpagos, tornados, terremotos e muito mais.</a:t>
            </a:r>
            <a:endParaRPr sz="1100">
              <a:solidFill>
                <a:schemeClr val="dk1"/>
              </a:solidFill>
              <a:latin typeface="Arial"/>
              <a:ea typeface="Arial"/>
              <a:cs typeface="Arial"/>
              <a:sym typeface="Arial"/>
            </a:endParaRPr>
          </a:p>
          <a:p>
            <a:pPr marL="0" lvl="0" indent="0" algn="l" rtl="0">
              <a:spcBef>
                <a:spcPts val="0"/>
              </a:spcBef>
              <a:spcAft>
                <a:spcPts val="0"/>
              </a:spcAft>
              <a:buNone/>
            </a:pPr>
            <a:r>
              <a:rPr lang="pt-BR" sz="1100">
                <a:solidFill>
                  <a:schemeClr val="dk1"/>
                </a:solidFill>
                <a:latin typeface="Arial"/>
                <a:ea typeface="Arial"/>
                <a:cs typeface="Arial"/>
                <a:sym typeface="Arial"/>
              </a:rPr>
              <a:t> </a:t>
            </a:r>
            <a:endParaRPr/>
          </a:p>
          <a:p>
            <a:pPr marL="0" lvl="0" indent="0" algn="l" rtl="0">
              <a:spcBef>
                <a:spcPts val="0"/>
              </a:spcBef>
              <a:spcAft>
                <a:spcPts val="0"/>
              </a:spcAft>
              <a:buNone/>
            </a:pPr>
            <a:r>
              <a:rPr lang="pt-BR" sz="1100">
                <a:solidFill>
                  <a:schemeClr val="dk1"/>
                </a:solidFill>
                <a:latin typeface="Arial"/>
                <a:ea typeface="Arial"/>
                <a:cs typeface="Arial"/>
                <a:sym typeface="Arial"/>
              </a:rPr>
              <a:t>Você é responsável por selecionar as </a:t>
            </a:r>
            <a:r>
              <a:rPr lang="pt-BR" sz="1100">
                <a:latin typeface="Arial"/>
                <a:ea typeface="Arial"/>
                <a:cs typeface="Arial"/>
                <a:sym typeface="Arial"/>
              </a:rPr>
              <a:t>zonas de disponibilidade</a:t>
            </a:r>
            <a:r>
              <a:rPr lang="pt-BR" sz="1100">
                <a:solidFill>
                  <a:schemeClr val="dk1"/>
                </a:solidFill>
                <a:latin typeface="Arial"/>
                <a:ea typeface="Arial"/>
                <a:cs typeface="Arial"/>
                <a:sym typeface="Arial"/>
              </a:rPr>
              <a:t> onde seus sistemas residirão. Os sistemas podem abranger várias zonas de disponibilidade. A AWS recomenda a replicação entre zonas de disponibilidade para fins de resiliência. Você deve projetar os sistemas para sobreviverem a uma falha temporária ou prolongada de uma zona de disponibilidade se ocorrer um desastre.</a:t>
            </a:r>
            <a:endParaRPr sz="1100" b="0" i="0">
              <a:solidFill>
                <a:schemeClr val="dk1"/>
              </a:solidFill>
              <a:latin typeface="Arial"/>
              <a:ea typeface="Arial"/>
              <a:cs typeface="Arial"/>
              <a:sym typeface="Arial"/>
            </a:endParaRPr>
          </a:p>
          <a:p>
            <a:pPr marL="0" lvl="0" indent="0" algn="l" rtl="0">
              <a:spcBef>
                <a:spcPts val="0"/>
              </a:spcBef>
              <a:spcAft>
                <a:spcPts val="0"/>
              </a:spcAft>
              <a:buNone/>
            </a:pPr>
            <a:endParaRPr sz="1100">
              <a:latin typeface="Arial"/>
              <a:ea typeface="Arial"/>
              <a:cs typeface="Arial"/>
              <a:sym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13"/>
        <p:cNvGrpSpPr/>
        <p:nvPr/>
      </p:nvGrpSpPr>
      <p:grpSpPr>
        <a:xfrm>
          <a:off x="0" y="0"/>
          <a:ext cx="0" cy="0"/>
          <a:chOff x="0" y="0"/>
          <a:chExt cx="0" cy="0"/>
        </a:xfrm>
      </p:grpSpPr>
      <p:pic>
        <p:nvPicPr>
          <p:cNvPr id="14" name="Google Shape;14;p34"/>
          <p:cNvPicPr preferRelativeResize="0"/>
          <p:nvPr/>
        </p:nvPicPr>
        <p:blipFill rotWithShape="1">
          <a:blip r:embed="rId2">
            <a:alphaModFix/>
          </a:blip>
          <a:srcRect/>
          <a:stretch/>
        </p:blipFill>
        <p:spPr>
          <a:xfrm>
            <a:off x="-81023" y="-47919"/>
            <a:ext cx="12361762" cy="6958182"/>
          </a:xfrm>
          <a:prstGeom prst="rect">
            <a:avLst/>
          </a:prstGeom>
          <a:noFill/>
          <a:ln>
            <a:noFill/>
          </a:ln>
        </p:spPr>
      </p:pic>
      <p:sp>
        <p:nvSpPr>
          <p:cNvPr id="15" name="Google Shape;15;p34"/>
          <p:cNvSpPr txBox="1">
            <a:spLocks noGrp="1"/>
          </p:cNvSpPr>
          <p:nvPr>
            <p:ph type="title"/>
          </p:nvPr>
        </p:nvSpPr>
        <p:spPr>
          <a:xfrm>
            <a:off x="419100" y="3191940"/>
            <a:ext cx="11353800" cy="474119"/>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lt1"/>
              </a:buClr>
              <a:buSzPts val="6000"/>
              <a:buFont typeface="Arial"/>
              <a:buNone/>
              <a:defRPr sz="6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 name="Google Shape;16;p34"/>
          <p:cNvSpPr txBox="1">
            <a:spLocks noGrp="1"/>
          </p:cNvSpPr>
          <p:nvPr>
            <p:ph type="body" idx="1"/>
          </p:nvPr>
        </p:nvSpPr>
        <p:spPr>
          <a:xfrm>
            <a:off x="419100" y="2554356"/>
            <a:ext cx="8059738" cy="48849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2000"/>
              <a:buNone/>
              <a:defRPr sz="2000" b="0">
                <a:solidFill>
                  <a:schemeClr val="lt1"/>
                </a:solidFill>
                <a:latin typeface="Arial"/>
                <a:ea typeface="Arial"/>
                <a:cs typeface="Arial"/>
                <a:sym typeface="Arial"/>
              </a:defRPr>
            </a:lvl1pPr>
            <a:lvl2pPr marL="914400" lvl="1" indent="-381000" algn="l">
              <a:lnSpc>
                <a:spcPct val="90000"/>
              </a:lnSpc>
              <a:spcBef>
                <a:spcPts val="500"/>
              </a:spcBef>
              <a:spcAft>
                <a:spcPts val="0"/>
              </a:spcAft>
              <a:buClr>
                <a:schemeClr val="lt1"/>
              </a:buClr>
              <a:buSzPts val="2400"/>
              <a:buChar char="•"/>
              <a:defRPr>
                <a:solidFill>
                  <a:schemeClr val="lt1"/>
                </a:solidFill>
              </a:defRPr>
            </a:lvl2pPr>
            <a:lvl3pPr marL="1371600" lvl="2" indent="-355600" algn="l">
              <a:lnSpc>
                <a:spcPct val="90000"/>
              </a:lnSpc>
              <a:spcBef>
                <a:spcPts val="500"/>
              </a:spcBef>
              <a:spcAft>
                <a:spcPts val="0"/>
              </a:spcAft>
              <a:buClr>
                <a:schemeClr val="lt1"/>
              </a:buClr>
              <a:buSzPts val="2000"/>
              <a:buChar char="•"/>
              <a:defRPr>
                <a:solidFill>
                  <a:schemeClr val="lt1"/>
                </a:solidFill>
              </a:defRPr>
            </a:lvl3pPr>
            <a:lvl4pPr marL="1828800" lvl="3" indent="-342900" algn="l">
              <a:lnSpc>
                <a:spcPct val="90000"/>
              </a:lnSpc>
              <a:spcBef>
                <a:spcPts val="500"/>
              </a:spcBef>
              <a:spcAft>
                <a:spcPts val="0"/>
              </a:spcAft>
              <a:buClr>
                <a:schemeClr val="lt1"/>
              </a:buClr>
              <a:buSzPts val="1800"/>
              <a:buChar char="•"/>
              <a:defRPr>
                <a:solidFill>
                  <a:schemeClr val="lt1"/>
                </a:solidFill>
              </a:defRPr>
            </a:lvl4pPr>
            <a:lvl5pPr marL="2286000" lvl="4" indent="-342900" algn="l">
              <a:lnSpc>
                <a:spcPct val="90000"/>
              </a:lnSpc>
              <a:spcBef>
                <a:spcPts val="500"/>
              </a:spcBef>
              <a:spcAft>
                <a:spcPts val="0"/>
              </a:spcAft>
              <a:buClr>
                <a:schemeClr val="lt1"/>
              </a:buClr>
              <a:buSzPts val="18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17" name="Google Shape;17;p34"/>
          <p:cNvPicPr preferRelativeResize="0"/>
          <p:nvPr/>
        </p:nvPicPr>
        <p:blipFill rotWithShape="1">
          <a:blip r:embed="rId3">
            <a:alphaModFix/>
          </a:blip>
          <a:srcRect/>
          <a:stretch/>
        </p:blipFill>
        <p:spPr>
          <a:xfrm>
            <a:off x="9931098" y="6089839"/>
            <a:ext cx="1772656" cy="449073"/>
          </a:xfrm>
          <a:prstGeom prst="rect">
            <a:avLst/>
          </a:prstGeom>
          <a:noFill/>
          <a:ln>
            <a:noFill/>
          </a:ln>
        </p:spPr>
      </p:pic>
    </p:spTree>
  </p:cSld>
  <p:clrMapOvr>
    <a:masterClrMapping/>
  </p:clrMapOvr>
  <p:extLst>
    <p:ext uri="{DCECCB84-F9BA-43D5-87BE-67443E8EF086}">
      <p15:sldGuideLst xmlns:p15="http://schemas.microsoft.com/office/powerpoint/2012/main">
        <p15:guide id="1" orient="horz" pos="216">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omparison">
  <p:cSld name="Comparison">
    <p:spTree>
      <p:nvGrpSpPr>
        <p:cNvPr id="1" name="Shape 73"/>
        <p:cNvGrpSpPr/>
        <p:nvPr/>
      </p:nvGrpSpPr>
      <p:grpSpPr>
        <a:xfrm>
          <a:off x="0" y="0"/>
          <a:ext cx="0" cy="0"/>
          <a:chOff x="0" y="0"/>
          <a:chExt cx="0" cy="0"/>
        </a:xfrm>
      </p:grpSpPr>
      <p:pic>
        <p:nvPicPr>
          <p:cNvPr id="74" name="Google Shape;74;p43"/>
          <p:cNvPicPr preferRelativeResize="0"/>
          <p:nvPr/>
        </p:nvPicPr>
        <p:blipFill rotWithShape="1">
          <a:blip r:embed="rId2">
            <a:alphaModFix/>
          </a:blip>
          <a:srcRect/>
          <a:stretch/>
        </p:blipFill>
        <p:spPr>
          <a:xfrm>
            <a:off x="2469" y="5"/>
            <a:ext cx="12188952" cy="1143000"/>
          </a:xfrm>
          <a:prstGeom prst="rect">
            <a:avLst/>
          </a:prstGeom>
          <a:noFill/>
          <a:ln>
            <a:noFill/>
          </a:ln>
        </p:spPr>
      </p:pic>
      <p:sp>
        <p:nvSpPr>
          <p:cNvPr id="75" name="Google Shape;75;p43"/>
          <p:cNvSpPr txBox="1">
            <a:spLocks noGrp="1"/>
          </p:cNvSpPr>
          <p:nvPr>
            <p:ph type="title"/>
          </p:nvPr>
        </p:nvSpPr>
        <p:spPr>
          <a:xfrm>
            <a:off x="419100" y="365125"/>
            <a:ext cx="9034272" cy="474119"/>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lt1"/>
              </a:buClr>
              <a:buSzPts val="4000"/>
              <a:buFont typeface="Arial"/>
              <a:buNone/>
              <a:defRPr sz="4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43"/>
          <p:cNvSpPr txBox="1">
            <a:spLocks noGrp="1"/>
          </p:cNvSpPr>
          <p:nvPr>
            <p:ph type="sldNum" idx="12"/>
          </p:nvPr>
        </p:nvSpPr>
        <p:spPr>
          <a:xfrm>
            <a:off x="90297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pt-BR"/>
              <a:t>‹nº›</a:t>
            </a:fld>
            <a:endParaRPr/>
          </a:p>
        </p:txBody>
      </p:sp>
      <p:sp>
        <p:nvSpPr>
          <p:cNvPr id="77" name="Google Shape;77;p43"/>
          <p:cNvSpPr txBox="1">
            <a:spLocks noGrp="1"/>
          </p:cNvSpPr>
          <p:nvPr>
            <p:ph type="body" idx="1"/>
          </p:nvPr>
        </p:nvSpPr>
        <p:spPr>
          <a:xfrm>
            <a:off x="419100" y="2041932"/>
            <a:ext cx="5504688" cy="4131084"/>
          </a:xfrm>
          <a:prstGeom prst="rect">
            <a:avLst/>
          </a:prstGeom>
          <a:noFill/>
          <a:ln>
            <a:noFill/>
          </a:ln>
        </p:spPr>
        <p:txBody>
          <a:bodyPr spcFirstLastPara="1" wrap="square" lIns="91425" tIns="45700" rIns="91425" bIns="45700" anchor="t" anchorCtr="0">
            <a:noAutofit/>
          </a:bodyPr>
          <a:lstStyle>
            <a:lvl1pPr marL="457200" lvl="0" indent="-406400" algn="l">
              <a:lnSpc>
                <a:spcPct val="90000"/>
              </a:lnSpc>
              <a:spcBef>
                <a:spcPts val="1000"/>
              </a:spcBef>
              <a:spcAft>
                <a:spcPts val="0"/>
              </a:spcAft>
              <a:buClr>
                <a:schemeClr val="dk1"/>
              </a:buClr>
              <a:buSzPts val="2800"/>
              <a:buChar char="•"/>
              <a:defRPr>
                <a:solidFill>
                  <a:schemeClr val="dk1"/>
                </a:solidFill>
              </a:defRPr>
            </a:lvl1pPr>
            <a:lvl2pPr marL="914400" lvl="1" indent="-381000" algn="l">
              <a:lnSpc>
                <a:spcPct val="90000"/>
              </a:lnSpc>
              <a:spcBef>
                <a:spcPts val="500"/>
              </a:spcBef>
              <a:spcAft>
                <a:spcPts val="0"/>
              </a:spcAft>
              <a:buClr>
                <a:schemeClr val="dk1"/>
              </a:buClr>
              <a:buSzPts val="2400"/>
              <a:buChar char="•"/>
              <a:defRPr>
                <a:solidFill>
                  <a:schemeClr val="dk1"/>
                </a:solidFill>
              </a:defRPr>
            </a:lvl2pPr>
            <a:lvl3pPr marL="1371600" lvl="2" indent="-355600" algn="l">
              <a:lnSpc>
                <a:spcPct val="90000"/>
              </a:lnSpc>
              <a:spcBef>
                <a:spcPts val="500"/>
              </a:spcBef>
              <a:spcAft>
                <a:spcPts val="0"/>
              </a:spcAft>
              <a:buClr>
                <a:schemeClr val="dk1"/>
              </a:buClr>
              <a:buSzPts val="2000"/>
              <a:buChar char="•"/>
              <a:defRPr>
                <a:solidFill>
                  <a:schemeClr val="dk1"/>
                </a:solidFill>
              </a:defRPr>
            </a:lvl3pPr>
            <a:lvl4pPr marL="1828800" lvl="3" indent="-342900" algn="l">
              <a:lnSpc>
                <a:spcPct val="90000"/>
              </a:lnSpc>
              <a:spcBef>
                <a:spcPts val="500"/>
              </a:spcBef>
              <a:spcAft>
                <a:spcPts val="0"/>
              </a:spcAft>
              <a:buClr>
                <a:schemeClr val="dk1"/>
              </a:buClr>
              <a:buSzPts val="1800"/>
              <a:buChar char="•"/>
              <a:defRPr>
                <a:solidFill>
                  <a:schemeClr val="dk1"/>
                </a:solidFill>
              </a:defRPr>
            </a:lvl4pPr>
            <a:lvl5pPr marL="2286000" lvl="4" indent="-342900" algn="l">
              <a:lnSpc>
                <a:spcPct val="90000"/>
              </a:lnSpc>
              <a:spcBef>
                <a:spcPts val="500"/>
              </a:spcBef>
              <a:spcAft>
                <a:spcPts val="0"/>
              </a:spcAft>
              <a:buClr>
                <a:schemeClr val="dk1"/>
              </a:buClr>
              <a:buSzPts val="1800"/>
              <a:buChar char="•"/>
              <a:defRPr>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8" name="Google Shape;78;p43"/>
          <p:cNvSpPr txBox="1">
            <a:spLocks noGrp="1"/>
          </p:cNvSpPr>
          <p:nvPr>
            <p:ph type="body" idx="2"/>
          </p:nvPr>
        </p:nvSpPr>
        <p:spPr>
          <a:xfrm>
            <a:off x="419101" y="1524000"/>
            <a:ext cx="5504688" cy="517932"/>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3200"/>
              <a:buNone/>
              <a:defRPr sz="3200" b="0">
                <a:solidFill>
                  <a:schemeClr val="dk1"/>
                </a:solidFill>
                <a:latin typeface="Arial"/>
                <a:ea typeface="Arial"/>
                <a:cs typeface="Arial"/>
                <a:sym typeface="Aria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9" name="Google Shape;79;p43"/>
          <p:cNvSpPr txBox="1">
            <a:spLocks noGrp="1"/>
          </p:cNvSpPr>
          <p:nvPr>
            <p:ph type="body" idx="3"/>
          </p:nvPr>
        </p:nvSpPr>
        <p:spPr>
          <a:xfrm>
            <a:off x="6249885" y="2041932"/>
            <a:ext cx="5504688" cy="4131084"/>
          </a:xfrm>
          <a:prstGeom prst="rect">
            <a:avLst/>
          </a:prstGeom>
          <a:noFill/>
          <a:ln>
            <a:noFill/>
          </a:ln>
        </p:spPr>
        <p:txBody>
          <a:bodyPr spcFirstLastPara="1" wrap="square" lIns="91425" tIns="45700" rIns="91425" bIns="45700" anchor="t" anchorCtr="0">
            <a:noAutofit/>
          </a:bodyPr>
          <a:lstStyle>
            <a:lvl1pPr marL="457200" lvl="0" indent="-406400" algn="l">
              <a:lnSpc>
                <a:spcPct val="90000"/>
              </a:lnSpc>
              <a:spcBef>
                <a:spcPts val="1000"/>
              </a:spcBef>
              <a:spcAft>
                <a:spcPts val="0"/>
              </a:spcAft>
              <a:buClr>
                <a:schemeClr val="dk1"/>
              </a:buClr>
              <a:buSzPts val="2800"/>
              <a:buChar char="•"/>
              <a:defRPr>
                <a:solidFill>
                  <a:schemeClr val="dk1"/>
                </a:solidFill>
              </a:defRPr>
            </a:lvl1pPr>
            <a:lvl2pPr marL="914400" lvl="1" indent="-381000" algn="l">
              <a:lnSpc>
                <a:spcPct val="90000"/>
              </a:lnSpc>
              <a:spcBef>
                <a:spcPts val="500"/>
              </a:spcBef>
              <a:spcAft>
                <a:spcPts val="0"/>
              </a:spcAft>
              <a:buClr>
                <a:schemeClr val="dk1"/>
              </a:buClr>
              <a:buSzPts val="2400"/>
              <a:buChar char="•"/>
              <a:defRPr>
                <a:solidFill>
                  <a:schemeClr val="dk1"/>
                </a:solidFill>
              </a:defRPr>
            </a:lvl2pPr>
            <a:lvl3pPr marL="1371600" lvl="2" indent="-355600" algn="l">
              <a:lnSpc>
                <a:spcPct val="90000"/>
              </a:lnSpc>
              <a:spcBef>
                <a:spcPts val="500"/>
              </a:spcBef>
              <a:spcAft>
                <a:spcPts val="0"/>
              </a:spcAft>
              <a:buClr>
                <a:schemeClr val="dk1"/>
              </a:buClr>
              <a:buSzPts val="2000"/>
              <a:buChar char="•"/>
              <a:defRPr>
                <a:solidFill>
                  <a:schemeClr val="dk1"/>
                </a:solidFill>
              </a:defRPr>
            </a:lvl3pPr>
            <a:lvl4pPr marL="1828800" lvl="3" indent="-342900" algn="l">
              <a:lnSpc>
                <a:spcPct val="90000"/>
              </a:lnSpc>
              <a:spcBef>
                <a:spcPts val="500"/>
              </a:spcBef>
              <a:spcAft>
                <a:spcPts val="0"/>
              </a:spcAft>
              <a:buClr>
                <a:schemeClr val="dk1"/>
              </a:buClr>
              <a:buSzPts val="1800"/>
              <a:buChar char="•"/>
              <a:defRPr>
                <a:solidFill>
                  <a:schemeClr val="dk1"/>
                </a:solidFill>
              </a:defRPr>
            </a:lvl4pPr>
            <a:lvl5pPr marL="2286000" lvl="4" indent="-342900" algn="l">
              <a:lnSpc>
                <a:spcPct val="90000"/>
              </a:lnSpc>
              <a:spcBef>
                <a:spcPts val="500"/>
              </a:spcBef>
              <a:spcAft>
                <a:spcPts val="0"/>
              </a:spcAft>
              <a:buClr>
                <a:schemeClr val="dk1"/>
              </a:buClr>
              <a:buSzPts val="1800"/>
              <a:buChar char="•"/>
              <a:defRPr>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0" name="Google Shape;80;p43"/>
          <p:cNvSpPr txBox="1">
            <a:spLocks noGrp="1"/>
          </p:cNvSpPr>
          <p:nvPr>
            <p:ph type="body" idx="4"/>
          </p:nvPr>
        </p:nvSpPr>
        <p:spPr>
          <a:xfrm>
            <a:off x="6249886" y="1524000"/>
            <a:ext cx="5504688" cy="517932"/>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3200"/>
              <a:buNone/>
              <a:defRPr sz="3200" b="0">
                <a:solidFill>
                  <a:schemeClr val="dk1"/>
                </a:solidFill>
                <a:latin typeface="Arial"/>
                <a:ea typeface="Arial"/>
                <a:cs typeface="Arial"/>
                <a:sym typeface="Aria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 name="Google Shape;81;p43"/>
          <p:cNvSpPr txBox="1">
            <a:spLocks noGrp="1"/>
          </p:cNvSpPr>
          <p:nvPr>
            <p:ph type="ftr" idx="11"/>
          </p:nvPr>
        </p:nvSpPr>
        <p:spPr>
          <a:xfrm>
            <a:off x="419100" y="6356350"/>
            <a:ext cx="3735457"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sz="900" b="0" i="0">
                <a:solidFill>
                  <a:srgbClr val="888888"/>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pic>
        <p:nvPicPr>
          <p:cNvPr id="82" name="Google Shape;82;p43"/>
          <p:cNvPicPr preferRelativeResize="0"/>
          <p:nvPr/>
        </p:nvPicPr>
        <p:blipFill rotWithShape="1">
          <a:blip r:embed="rId3">
            <a:alphaModFix/>
          </a:blip>
          <a:srcRect/>
          <a:stretch/>
        </p:blipFill>
        <p:spPr>
          <a:xfrm>
            <a:off x="9909198" y="365125"/>
            <a:ext cx="1772656" cy="449073"/>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ubtitle">
  <p:cSld name="Subtitle">
    <p:spTree>
      <p:nvGrpSpPr>
        <p:cNvPr id="1" name="Shape 83"/>
        <p:cNvGrpSpPr/>
        <p:nvPr/>
      </p:nvGrpSpPr>
      <p:grpSpPr>
        <a:xfrm>
          <a:off x="0" y="0"/>
          <a:ext cx="0" cy="0"/>
          <a:chOff x="0" y="0"/>
          <a:chExt cx="0" cy="0"/>
        </a:xfrm>
      </p:grpSpPr>
      <p:pic>
        <p:nvPicPr>
          <p:cNvPr id="84" name="Google Shape;84;p44"/>
          <p:cNvPicPr preferRelativeResize="0"/>
          <p:nvPr/>
        </p:nvPicPr>
        <p:blipFill rotWithShape="1">
          <a:blip r:embed="rId2">
            <a:alphaModFix/>
          </a:blip>
          <a:srcRect/>
          <a:stretch/>
        </p:blipFill>
        <p:spPr>
          <a:xfrm>
            <a:off x="2469" y="5"/>
            <a:ext cx="12188952" cy="1143000"/>
          </a:xfrm>
          <a:prstGeom prst="rect">
            <a:avLst/>
          </a:prstGeom>
          <a:noFill/>
          <a:ln>
            <a:noFill/>
          </a:ln>
        </p:spPr>
      </p:pic>
      <p:sp>
        <p:nvSpPr>
          <p:cNvPr id="85" name="Google Shape;85;p44"/>
          <p:cNvSpPr txBox="1">
            <a:spLocks noGrp="1"/>
          </p:cNvSpPr>
          <p:nvPr>
            <p:ph type="title"/>
          </p:nvPr>
        </p:nvSpPr>
        <p:spPr>
          <a:xfrm>
            <a:off x="419100" y="365125"/>
            <a:ext cx="9034272" cy="474119"/>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lt1"/>
              </a:buClr>
              <a:buSzPts val="4000"/>
              <a:buFont typeface="Arial"/>
              <a:buNone/>
              <a:defRPr sz="4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6" name="Google Shape;86;p44"/>
          <p:cNvSpPr txBox="1">
            <a:spLocks noGrp="1"/>
          </p:cNvSpPr>
          <p:nvPr>
            <p:ph type="sldNum" idx="12"/>
          </p:nvPr>
        </p:nvSpPr>
        <p:spPr>
          <a:xfrm>
            <a:off x="90297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pt-BR"/>
              <a:t>‹nº›</a:t>
            </a:fld>
            <a:endParaRPr/>
          </a:p>
        </p:txBody>
      </p:sp>
      <p:sp>
        <p:nvSpPr>
          <p:cNvPr id="87" name="Google Shape;87;p44"/>
          <p:cNvSpPr txBox="1">
            <a:spLocks noGrp="1"/>
          </p:cNvSpPr>
          <p:nvPr>
            <p:ph type="body" idx="1"/>
          </p:nvPr>
        </p:nvSpPr>
        <p:spPr>
          <a:xfrm>
            <a:off x="419099" y="2041932"/>
            <a:ext cx="11335473" cy="4131084"/>
          </a:xfrm>
          <a:prstGeom prst="rect">
            <a:avLst/>
          </a:prstGeom>
          <a:noFill/>
          <a:ln>
            <a:noFill/>
          </a:ln>
        </p:spPr>
        <p:txBody>
          <a:bodyPr spcFirstLastPara="1" wrap="square" lIns="91425" tIns="45700" rIns="91425" bIns="45700" anchor="t" anchorCtr="0">
            <a:noAutofit/>
          </a:bodyPr>
          <a:lstStyle>
            <a:lvl1pPr marL="457200" lvl="0" indent="-406400" algn="l">
              <a:lnSpc>
                <a:spcPct val="90000"/>
              </a:lnSpc>
              <a:spcBef>
                <a:spcPts val="1000"/>
              </a:spcBef>
              <a:spcAft>
                <a:spcPts val="0"/>
              </a:spcAft>
              <a:buClr>
                <a:schemeClr val="dk1"/>
              </a:buClr>
              <a:buSzPts val="2800"/>
              <a:buChar char="•"/>
              <a:defRPr>
                <a:solidFill>
                  <a:schemeClr val="dk1"/>
                </a:solidFill>
              </a:defRPr>
            </a:lvl1pPr>
            <a:lvl2pPr marL="914400" lvl="1" indent="-381000" algn="l">
              <a:lnSpc>
                <a:spcPct val="90000"/>
              </a:lnSpc>
              <a:spcBef>
                <a:spcPts val="500"/>
              </a:spcBef>
              <a:spcAft>
                <a:spcPts val="0"/>
              </a:spcAft>
              <a:buClr>
                <a:schemeClr val="dk1"/>
              </a:buClr>
              <a:buSzPts val="2400"/>
              <a:buChar char="•"/>
              <a:defRPr>
                <a:solidFill>
                  <a:schemeClr val="dk1"/>
                </a:solidFill>
              </a:defRPr>
            </a:lvl2pPr>
            <a:lvl3pPr marL="1371600" lvl="2" indent="-355600" algn="l">
              <a:lnSpc>
                <a:spcPct val="90000"/>
              </a:lnSpc>
              <a:spcBef>
                <a:spcPts val="500"/>
              </a:spcBef>
              <a:spcAft>
                <a:spcPts val="0"/>
              </a:spcAft>
              <a:buClr>
                <a:schemeClr val="dk1"/>
              </a:buClr>
              <a:buSzPts val="2000"/>
              <a:buChar char="•"/>
              <a:defRPr>
                <a:solidFill>
                  <a:schemeClr val="dk1"/>
                </a:solidFill>
              </a:defRPr>
            </a:lvl3pPr>
            <a:lvl4pPr marL="1828800" lvl="3" indent="-342900" algn="l">
              <a:lnSpc>
                <a:spcPct val="90000"/>
              </a:lnSpc>
              <a:spcBef>
                <a:spcPts val="500"/>
              </a:spcBef>
              <a:spcAft>
                <a:spcPts val="0"/>
              </a:spcAft>
              <a:buClr>
                <a:schemeClr val="dk1"/>
              </a:buClr>
              <a:buSzPts val="1800"/>
              <a:buChar char="•"/>
              <a:defRPr>
                <a:solidFill>
                  <a:schemeClr val="dk1"/>
                </a:solidFill>
              </a:defRPr>
            </a:lvl4pPr>
            <a:lvl5pPr marL="2286000" lvl="4" indent="-342900" algn="l">
              <a:lnSpc>
                <a:spcPct val="90000"/>
              </a:lnSpc>
              <a:spcBef>
                <a:spcPts val="500"/>
              </a:spcBef>
              <a:spcAft>
                <a:spcPts val="0"/>
              </a:spcAft>
              <a:buClr>
                <a:schemeClr val="dk1"/>
              </a:buClr>
              <a:buSzPts val="1800"/>
              <a:buChar char="•"/>
              <a:defRPr>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8" name="Google Shape;88;p44"/>
          <p:cNvSpPr txBox="1">
            <a:spLocks noGrp="1"/>
          </p:cNvSpPr>
          <p:nvPr>
            <p:ph type="body" idx="2"/>
          </p:nvPr>
        </p:nvSpPr>
        <p:spPr>
          <a:xfrm>
            <a:off x="419100" y="1524000"/>
            <a:ext cx="11335473" cy="517932"/>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3200"/>
              <a:buNone/>
              <a:defRPr sz="3200" b="0">
                <a:solidFill>
                  <a:schemeClr val="dk1"/>
                </a:solidFill>
                <a:latin typeface="Arial"/>
                <a:ea typeface="Arial"/>
                <a:cs typeface="Arial"/>
                <a:sym typeface="Aria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9" name="Google Shape;89;p44"/>
          <p:cNvSpPr txBox="1">
            <a:spLocks noGrp="1"/>
          </p:cNvSpPr>
          <p:nvPr>
            <p:ph type="ftr" idx="11"/>
          </p:nvPr>
        </p:nvSpPr>
        <p:spPr>
          <a:xfrm>
            <a:off x="419100" y="6356350"/>
            <a:ext cx="3735457"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sz="900" b="0" i="0">
                <a:solidFill>
                  <a:srgbClr val="888888"/>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pic>
        <p:nvPicPr>
          <p:cNvPr id="90" name="Google Shape;90;p44"/>
          <p:cNvPicPr preferRelativeResize="0"/>
          <p:nvPr/>
        </p:nvPicPr>
        <p:blipFill rotWithShape="1">
          <a:blip r:embed="rId3">
            <a:alphaModFix/>
          </a:blip>
          <a:srcRect/>
          <a:stretch/>
        </p:blipFill>
        <p:spPr>
          <a:xfrm>
            <a:off x="9909198" y="365125"/>
            <a:ext cx="1772656" cy="449073"/>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ode">
  <p:cSld name="Code">
    <p:spTree>
      <p:nvGrpSpPr>
        <p:cNvPr id="1" name="Shape 91"/>
        <p:cNvGrpSpPr/>
        <p:nvPr/>
      </p:nvGrpSpPr>
      <p:grpSpPr>
        <a:xfrm>
          <a:off x="0" y="0"/>
          <a:ext cx="0" cy="0"/>
          <a:chOff x="0" y="0"/>
          <a:chExt cx="0" cy="0"/>
        </a:xfrm>
      </p:grpSpPr>
      <p:pic>
        <p:nvPicPr>
          <p:cNvPr id="92" name="Google Shape;92;p45"/>
          <p:cNvPicPr preferRelativeResize="0"/>
          <p:nvPr/>
        </p:nvPicPr>
        <p:blipFill rotWithShape="1">
          <a:blip r:embed="rId2">
            <a:alphaModFix/>
          </a:blip>
          <a:srcRect/>
          <a:stretch/>
        </p:blipFill>
        <p:spPr>
          <a:xfrm>
            <a:off x="2469" y="5"/>
            <a:ext cx="12188952" cy="1143000"/>
          </a:xfrm>
          <a:prstGeom prst="rect">
            <a:avLst/>
          </a:prstGeom>
          <a:noFill/>
          <a:ln>
            <a:noFill/>
          </a:ln>
        </p:spPr>
      </p:pic>
      <p:sp>
        <p:nvSpPr>
          <p:cNvPr id="93" name="Google Shape;93;p45"/>
          <p:cNvSpPr txBox="1">
            <a:spLocks noGrp="1"/>
          </p:cNvSpPr>
          <p:nvPr>
            <p:ph type="title"/>
          </p:nvPr>
        </p:nvSpPr>
        <p:spPr>
          <a:xfrm>
            <a:off x="419100" y="365125"/>
            <a:ext cx="9034272" cy="474119"/>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lt1"/>
              </a:buClr>
              <a:buSzPts val="4000"/>
              <a:buFont typeface="Arial"/>
              <a:buNone/>
              <a:defRPr sz="4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4" name="Google Shape;94;p45"/>
          <p:cNvSpPr txBox="1">
            <a:spLocks noGrp="1"/>
          </p:cNvSpPr>
          <p:nvPr>
            <p:ph type="body" idx="1"/>
          </p:nvPr>
        </p:nvSpPr>
        <p:spPr>
          <a:xfrm>
            <a:off x="419100" y="1528175"/>
            <a:ext cx="11353800" cy="464878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400"/>
              <a:buNone/>
              <a:defRPr sz="1400">
                <a:solidFill>
                  <a:schemeClr val="dk1"/>
                </a:solidFill>
                <a:latin typeface="Droid Sans Mono"/>
                <a:ea typeface="Droid Sans Mono"/>
                <a:cs typeface="Droid Sans Mono"/>
                <a:sym typeface="Droid Sans Mono"/>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5" name="Google Shape;95;p45"/>
          <p:cNvSpPr txBox="1">
            <a:spLocks noGrp="1"/>
          </p:cNvSpPr>
          <p:nvPr>
            <p:ph type="sldNum" idx="12"/>
          </p:nvPr>
        </p:nvSpPr>
        <p:spPr>
          <a:xfrm>
            <a:off x="90297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pt-BR"/>
              <a:t>‹nº›</a:t>
            </a:fld>
            <a:endParaRPr/>
          </a:p>
        </p:txBody>
      </p:sp>
      <p:sp>
        <p:nvSpPr>
          <p:cNvPr id="96" name="Google Shape;96;p45"/>
          <p:cNvSpPr txBox="1">
            <a:spLocks noGrp="1"/>
          </p:cNvSpPr>
          <p:nvPr>
            <p:ph type="ftr" idx="11"/>
          </p:nvPr>
        </p:nvSpPr>
        <p:spPr>
          <a:xfrm>
            <a:off x="419100" y="6356350"/>
            <a:ext cx="3735457"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sz="900" b="0" i="0">
                <a:solidFill>
                  <a:srgbClr val="888888"/>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pic>
        <p:nvPicPr>
          <p:cNvPr id="97" name="Google Shape;97;p45"/>
          <p:cNvPicPr preferRelativeResize="0"/>
          <p:nvPr/>
        </p:nvPicPr>
        <p:blipFill rotWithShape="1">
          <a:blip r:embed="rId3">
            <a:alphaModFix/>
          </a:blip>
          <a:srcRect/>
          <a:stretch/>
        </p:blipFill>
        <p:spPr>
          <a:xfrm>
            <a:off x="9909198" y="365125"/>
            <a:ext cx="1772656" cy="449073"/>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ode 2 Up">
  <p:cSld name="Code 2 Up">
    <p:spTree>
      <p:nvGrpSpPr>
        <p:cNvPr id="1" name="Shape 98"/>
        <p:cNvGrpSpPr/>
        <p:nvPr/>
      </p:nvGrpSpPr>
      <p:grpSpPr>
        <a:xfrm>
          <a:off x="0" y="0"/>
          <a:ext cx="0" cy="0"/>
          <a:chOff x="0" y="0"/>
          <a:chExt cx="0" cy="0"/>
        </a:xfrm>
      </p:grpSpPr>
      <p:pic>
        <p:nvPicPr>
          <p:cNvPr id="99" name="Google Shape;99;p46"/>
          <p:cNvPicPr preferRelativeResize="0"/>
          <p:nvPr/>
        </p:nvPicPr>
        <p:blipFill rotWithShape="1">
          <a:blip r:embed="rId2">
            <a:alphaModFix/>
          </a:blip>
          <a:srcRect/>
          <a:stretch/>
        </p:blipFill>
        <p:spPr>
          <a:xfrm>
            <a:off x="2469" y="5"/>
            <a:ext cx="12188952" cy="1143000"/>
          </a:xfrm>
          <a:prstGeom prst="rect">
            <a:avLst/>
          </a:prstGeom>
          <a:noFill/>
          <a:ln>
            <a:noFill/>
          </a:ln>
        </p:spPr>
      </p:pic>
      <p:sp>
        <p:nvSpPr>
          <p:cNvPr id="100" name="Google Shape;100;p46"/>
          <p:cNvSpPr txBox="1">
            <a:spLocks noGrp="1"/>
          </p:cNvSpPr>
          <p:nvPr>
            <p:ph type="title"/>
          </p:nvPr>
        </p:nvSpPr>
        <p:spPr>
          <a:xfrm>
            <a:off x="419100" y="365125"/>
            <a:ext cx="9034272" cy="474119"/>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lt1"/>
              </a:buClr>
              <a:buSzPts val="4000"/>
              <a:buFont typeface="Arial"/>
              <a:buNone/>
              <a:defRPr sz="4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1" name="Google Shape;101;p46"/>
          <p:cNvSpPr txBox="1">
            <a:spLocks noGrp="1"/>
          </p:cNvSpPr>
          <p:nvPr>
            <p:ph type="body" idx="1"/>
          </p:nvPr>
        </p:nvSpPr>
        <p:spPr>
          <a:xfrm>
            <a:off x="419100" y="1528175"/>
            <a:ext cx="5504688" cy="464878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400"/>
              <a:buNone/>
              <a:defRPr sz="1400">
                <a:solidFill>
                  <a:schemeClr val="dk1"/>
                </a:solidFill>
                <a:latin typeface="Droid Sans Mono"/>
                <a:ea typeface="Droid Sans Mono"/>
                <a:cs typeface="Droid Sans Mono"/>
                <a:sym typeface="Droid Sans Mono"/>
              </a:defRPr>
            </a:lvl1pPr>
            <a:lvl2pPr marL="914400" lvl="1" indent="-381000" algn="l">
              <a:lnSpc>
                <a:spcPct val="90000"/>
              </a:lnSpc>
              <a:spcBef>
                <a:spcPts val="500"/>
              </a:spcBef>
              <a:spcAft>
                <a:spcPts val="0"/>
              </a:spcAft>
              <a:buClr>
                <a:schemeClr val="dk1"/>
              </a:buClr>
              <a:buSzPts val="2400"/>
              <a:buChar char="•"/>
              <a:defRPr>
                <a:solidFill>
                  <a:schemeClr val="dk1"/>
                </a:solidFill>
              </a:defRPr>
            </a:lvl2pPr>
            <a:lvl3pPr marL="1371600" lvl="2" indent="-355600" algn="l">
              <a:lnSpc>
                <a:spcPct val="90000"/>
              </a:lnSpc>
              <a:spcBef>
                <a:spcPts val="500"/>
              </a:spcBef>
              <a:spcAft>
                <a:spcPts val="0"/>
              </a:spcAft>
              <a:buClr>
                <a:schemeClr val="dk1"/>
              </a:buClr>
              <a:buSzPts val="2000"/>
              <a:buChar char="•"/>
              <a:defRPr>
                <a:solidFill>
                  <a:schemeClr val="dk1"/>
                </a:solidFill>
              </a:defRPr>
            </a:lvl3pPr>
            <a:lvl4pPr marL="1828800" lvl="3" indent="-342900" algn="l">
              <a:lnSpc>
                <a:spcPct val="90000"/>
              </a:lnSpc>
              <a:spcBef>
                <a:spcPts val="500"/>
              </a:spcBef>
              <a:spcAft>
                <a:spcPts val="0"/>
              </a:spcAft>
              <a:buClr>
                <a:schemeClr val="dk1"/>
              </a:buClr>
              <a:buSzPts val="1800"/>
              <a:buChar char="•"/>
              <a:defRPr>
                <a:solidFill>
                  <a:schemeClr val="dk1"/>
                </a:solidFill>
              </a:defRPr>
            </a:lvl4pPr>
            <a:lvl5pPr marL="2286000" lvl="4" indent="-342900" algn="l">
              <a:lnSpc>
                <a:spcPct val="90000"/>
              </a:lnSpc>
              <a:spcBef>
                <a:spcPts val="500"/>
              </a:spcBef>
              <a:spcAft>
                <a:spcPts val="0"/>
              </a:spcAft>
              <a:buClr>
                <a:schemeClr val="dk1"/>
              </a:buClr>
              <a:buSzPts val="1800"/>
              <a:buChar char="•"/>
              <a:defRPr>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2" name="Google Shape;102;p46"/>
          <p:cNvSpPr txBox="1">
            <a:spLocks noGrp="1"/>
          </p:cNvSpPr>
          <p:nvPr>
            <p:ph type="sldNum" idx="12"/>
          </p:nvPr>
        </p:nvSpPr>
        <p:spPr>
          <a:xfrm>
            <a:off x="90297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pt-BR"/>
              <a:t>‹nº›</a:t>
            </a:fld>
            <a:endParaRPr/>
          </a:p>
        </p:txBody>
      </p:sp>
      <p:sp>
        <p:nvSpPr>
          <p:cNvPr id="103" name="Google Shape;103;p46"/>
          <p:cNvSpPr txBox="1">
            <a:spLocks noGrp="1"/>
          </p:cNvSpPr>
          <p:nvPr>
            <p:ph type="body" idx="2"/>
          </p:nvPr>
        </p:nvSpPr>
        <p:spPr>
          <a:xfrm>
            <a:off x="6246312" y="1524228"/>
            <a:ext cx="5504688" cy="464878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400"/>
              <a:buNone/>
              <a:defRPr sz="1400">
                <a:solidFill>
                  <a:schemeClr val="dk1"/>
                </a:solidFill>
                <a:latin typeface="Droid Sans Mono"/>
                <a:ea typeface="Droid Sans Mono"/>
                <a:cs typeface="Droid Sans Mono"/>
                <a:sym typeface="Droid Sans Mono"/>
              </a:defRPr>
            </a:lvl1pPr>
            <a:lvl2pPr marL="914400" lvl="1" indent="-381000" algn="l">
              <a:lnSpc>
                <a:spcPct val="90000"/>
              </a:lnSpc>
              <a:spcBef>
                <a:spcPts val="500"/>
              </a:spcBef>
              <a:spcAft>
                <a:spcPts val="0"/>
              </a:spcAft>
              <a:buClr>
                <a:schemeClr val="dk1"/>
              </a:buClr>
              <a:buSzPts val="2400"/>
              <a:buChar char="•"/>
              <a:defRPr>
                <a:solidFill>
                  <a:schemeClr val="dk1"/>
                </a:solidFill>
              </a:defRPr>
            </a:lvl2pPr>
            <a:lvl3pPr marL="1371600" lvl="2" indent="-355600" algn="l">
              <a:lnSpc>
                <a:spcPct val="90000"/>
              </a:lnSpc>
              <a:spcBef>
                <a:spcPts val="500"/>
              </a:spcBef>
              <a:spcAft>
                <a:spcPts val="0"/>
              </a:spcAft>
              <a:buClr>
                <a:schemeClr val="dk1"/>
              </a:buClr>
              <a:buSzPts val="2000"/>
              <a:buChar char="•"/>
              <a:defRPr>
                <a:solidFill>
                  <a:schemeClr val="dk1"/>
                </a:solidFill>
              </a:defRPr>
            </a:lvl3pPr>
            <a:lvl4pPr marL="1828800" lvl="3" indent="-342900" algn="l">
              <a:lnSpc>
                <a:spcPct val="90000"/>
              </a:lnSpc>
              <a:spcBef>
                <a:spcPts val="500"/>
              </a:spcBef>
              <a:spcAft>
                <a:spcPts val="0"/>
              </a:spcAft>
              <a:buClr>
                <a:schemeClr val="dk1"/>
              </a:buClr>
              <a:buSzPts val="1800"/>
              <a:buChar char="•"/>
              <a:defRPr>
                <a:solidFill>
                  <a:schemeClr val="dk1"/>
                </a:solidFill>
              </a:defRPr>
            </a:lvl4pPr>
            <a:lvl5pPr marL="2286000" lvl="4" indent="-342900" algn="l">
              <a:lnSpc>
                <a:spcPct val="90000"/>
              </a:lnSpc>
              <a:spcBef>
                <a:spcPts val="500"/>
              </a:spcBef>
              <a:spcAft>
                <a:spcPts val="0"/>
              </a:spcAft>
              <a:buClr>
                <a:schemeClr val="dk1"/>
              </a:buClr>
              <a:buSzPts val="1800"/>
              <a:buChar char="•"/>
              <a:defRPr>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4" name="Google Shape;104;p46"/>
          <p:cNvSpPr txBox="1">
            <a:spLocks noGrp="1"/>
          </p:cNvSpPr>
          <p:nvPr>
            <p:ph type="ftr" idx="11"/>
          </p:nvPr>
        </p:nvSpPr>
        <p:spPr>
          <a:xfrm>
            <a:off x="419100" y="6356350"/>
            <a:ext cx="3735457"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sz="900" b="0" i="0">
                <a:solidFill>
                  <a:srgbClr val="888888"/>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pic>
        <p:nvPicPr>
          <p:cNvPr id="105" name="Google Shape;105;p46"/>
          <p:cNvPicPr preferRelativeResize="0"/>
          <p:nvPr/>
        </p:nvPicPr>
        <p:blipFill rotWithShape="1">
          <a:blip r:embed="rId3">
            <a:alphaModFix/>
          </a:blip>
          <a:srcRect/>
          <a:stretch/>
        </p:blipFill>
        <p:spPr>
          <a:xfrm>
            <a:off x="9909198" y="365125"/>
            <a:ext cx="1772656" cy="449073"/>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4 Picture">
  <p:cSld name="4 Picture">
    <p:spTree>
      <p:nvGrpSpPr>
        <p:cNvPr id="1" name="Shape 106"/>
        <p:cNvGrpSpPr/>
        <p:nvPr/>
      </p:nvGrpSpPr>
      <p:grpSpPr>
        <a:xfrm>
          <a:off x="0" y="0"/>
          <a:ext cx="0" cy="0"/>
          <a:chOff x="0" y="0"/>
          <a:chExt cx="0" cy="0"/>
        </a:xfrm>
      </p:grpSpPr>
      <p:pic>
        <p:nvPicPr>
          <p:cNvPr id="107" name="Google Shape;107;p47"/>
          <p:cNvPicPr preferRelativeResize="0"/>
          <p:nvPr/>
        </p:nvPicPr>
        <p:blipFill rotWithShape="1">
          <a:blip r:embed="rId2">
            <a:alphaModFix/>
          </a:blip>
          <a:srcRect/>
          <a:stretch/>
        </p:blipFill>
        <p:spPr>
          <a:xfrm>
            <a:off x="2469" y="5"/>
            <a:ext cx="12188952" cy="1143000"/>
          </a:xfrm>
          <a:prstGeom prst="rect">
            <a:avLst/>
          </a:prstGeom>
          <a:noFill/>
          <a:ln>
            <a:noFill/>
          </a:ln>
        </p:spPr>
      </p:pic>
      <p:sp>
        <p:nvSpPr>
          <p:cNvPr id="108" name="Google Shape;108;p47"/>
          <p:cNvSpPr txBox="1">
            <a:spLocks noGrp="1"/>
          </p:cNvSpPr>
          <p:nvPr>
            <p:ph type="title"/>
          </p:nvPr>
        </p:nvSpPr>
        <p:spPr>
          <a:xfrm>
            <a:off x="419100" y="365125"/>
            <a:ext cx="9034272" cy="474119"/>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lt1"/>
              </a:buClr>
              <a:buSzPts val="4000"/>
              <a:buFont typeface="Arial"/>
              <a:buNone/>
              <a:defRPr sz="4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9" name="Google Shape;109;p47"/>
          <p:cNvSpPr txBox="1">
            <a:spLocks noGrp="1"/>
          </p:cNvSpPr>
          <p:nvPr>
            <p:ph type="sldNum" idx="12"/>
          </p:nvPr>
        </p:nvSpPr>
        <p:spPr>
          <a:xfrm>
            <a:off x="90297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pt-BR"/>
              <a:t>‹nº›</a:t>
            </a:fld>
            <a:endParaRPr/>
          </a:p>
        </p:txBody>
      </p:sp>
      <p:sp>
        <p:nvSpPr>
          <p:cNvPr id="110" name="Google Shape;110;p47"/>
          <p:cNvSpPr txBox="1">
            <a:spLocks noGrp="1"/>
          </p:cNvSpPr>
          <p:nvPr>
            <p:ph type="body" idx="1"/>
          </p:nvPr>
        </p:nvSpPr>
        <p:spPr>
          <a:xfrm>
            <a:off x="411876" y="3793944"/>
            <a:ext cx="2686416" cy="303043"/>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000"/>
              </a:spcBef>
              <a:spcAft>
                <a:spcPts val="0"/>
              </a:spcAft>
              <a:buClr>
                <a:schemeClr val="dk1"/>
              </a:buClr>
              <a:buSzPts val="2000"/>
              <a:buNone/>
              <a:defRPr sz="2000" b="0">
                <a:solidFill>
                  <a:schemeClr val="dk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1" name="Google Shape;111;p47"/>
          <p:cNvSpPr>
            <a:spLocks noGrp="1"/>
          </p:cNvSpPr>
          <p:nvPr>
            <p:ph type="pic" idx="2"/>
          </p:nvPr>
        </p:nvSpPr>
        <p:spPr>
          <a:xfrm>
            <a:off x="419100" y="1524000"/>
            <a:ext cx="2679192" cy="2103120"/>
          </a:xfrm>
          <a:prstGeom prst="rect">
            <a:avLst/>
          </a:prstGeom>
          <a:noFill/>
          <a:ln>
            <a:noFill/>
          </a:ln>
        </p:spPr>
      </p:sp>
      <p:sp>
        <p:nvSpPr>
          <p:cNvPr id="112" name="Google Shape;112;p47"/>
          <p:cNvSpPr txBox="1">
            <a:spLocks noGrp="1"/>
          </p:cNvSpPr>
          <p:nvPr>
            <p:ph type="body" idx="3"/>
          </p:nvPr>
        </p:nvSpPr>
        <p:spPr>
          <a:xfrm>
            <a:off x="9086484" y="3793944"/>
            <a:ext cx="2686416" cy="303043"/>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000"/>
              </a:spcBef>
              <a:spcAft>
                <a:spcPts val="0"/>
              </a:spcAft>
              <a:buClr>
                <a:schemeClr val="dk1"/>
              </a:buClr>
              <a:buSzPts val="2000"/>
              <a:buNone/>
              <a:defRPr sz="2000" b="0">
                <a:solidFill>
                  <a:schemeClr val="dk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3" name="Google Shape;113;p47"/>
          <p:cNvSpPr>
            <a:spLocks noGrp="1"/>
          </p:cNvSpPr>
          <p:nvPr>
            <p:ph type="pic" idx="4"/>
          </p:nvPr>
        </p:nvSpPr>
        <p:spPr>
          <a:xfrm>
            <a:off x="9093708" y="1524000"/>
            <a:ext cx="2679192" cy="2103120"/>
          </a:xfrm>
          <a:prstGeom prst="rect">
            <a:avLst/>
          </a:prstGeom>
          <a:noFill/>
          <a:ln>
            <a:noFill/>
          </a:ln>
        </p:spPr>
      </p:sp>
      <p:sp>
        <p:nvSpPr>
          <p:cNvPr id="114" name="Google Shape;114;p47"/>
          <p:cNvSpPr txBox="1">
            <a:spLocks noGrp="1"/>
          </p:cNvSpPr>
          <p:nvPr>
            <p:ph type="body" idx="5"/>
          </p:nvPr>
        </p:nvSpPr>
        <p:spPr>
          <a:xfrm>
            <a:off x="6200777" y="3793944"/>
            <a:ext cx="2686416" cy="303043"/>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000"/>
              </a:spcBef>
              <a:spcAft>
                <a:spcPts val="0"/>
              </a:spcAft>
              <a:buClr>
                <a:schemeClr val="dk1"/>
              </a:buClr>
              <a:buSzPts val="2000"/>
              <a:buNone/>
              <a:defRPr sz="2000" b="0">
                <a:solidFill>
                  <a:schemeClr val="dk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5" name="Google Shape;115;p47"/>
          <p:cNvSpPr>
            <a:spLocks noGrp="1"/>
          </p:cNvSpPr>
          <p:nvPr>
            <p:ph type="pic" idx="6"/>
          </p:nvPr>
        </p:nvSpPr>
        <p:spPr>
          <a:xfrm>
            <a:off x="6210469" y="1524000"/>
            <a:ext cx="2679192" cy="2103120"/>
          </a:xfrm>
          <a:prstGeom prst="rect">
            <a:avLst/>
          </a:prstGeom>
          <a:noFill/>
          <a:ln>
            <a:noFill/>
          </a:ln>
        </p:spPr>
      </p:sp>
      <p:sp>
        <p:nvSpPr>
          <p:cNvPr id="116" name="Google Shape;116;p47"/>
          <p:cNvSpPr txBox="1">
            <a:spLocks noGrp="1"/>
          </p:cNvSpPr>
          <p:nvPr>
            <p:ph type="body" idx="7"/>
          </p:nvPr>
        </p:nvSpPr>
        <p:spPr>
          <a:xfrm>
            <a:off x="3315078" y="3793944"/>
            <a:ext cx="2686416" cy="303043"/>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000"/>
              </a:spcBef>
              <a:spcAft>
                <a:spcPts val="0"/>
              </a:spcAft>
              <a:buClr>
                <a:schemeClr val="dk1"/>
              </a:buClr>
              <a:buSzPts val="2000"/>
              <a:buNone/>
              <a:defRPr sz="2000" b="0">
                <a:solidFill>
                  <a:schemeClr val="dk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7" name="Google Shape;117;p47"/>
          <p:cNvSpPr>
            <a:spLocks noGrp="1"/>
          </p:cNvSpPr>
          <p:nvPr>
            <p:ph type="pic" idx="8"/>
          </p:nvPr>
        </p:nvSpPr>
        <p:spPr>
          <a:xfrm>
            <a:off x="3322302" y="1524000"/>
            <a:ext cx="2679192" cy="2103120"/>
          </a:xfrm>
          <a:prstGeom prst="rect">
            <a:avLst/>
          </a:prstGeom>
          <a:noFill/>
          <a:ln>
            <a:noFill/>
          </a:ln>
        </p:spPr>
      </p:sp>
      <p:sp>
        <p:nvSpPr>
          <p:cNvPr id="118" name="Google Shape;118;p47"/>
          <p:cNvSpPr txBox="1">
            <a:spLocks noGrp="1"/>
          </p:cNvSpPr>
          <p:nvPr>
            <p:ph type="ftr" idx="11"/>
          </p:nvPr>
        </p:nvSpPr>
        <p:spPr>
          <a:xfrm>
            <a:off x="419100" y="6356350"/>
            <a:ext cx="3735457"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sz="900" b="0" i="0">
                <a:solidFill>
                  <a:srgbClr val="888888"/>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pic>
        <p:nvPicPr>
          <p:cNvPr id="119" name="Google Shape;119;p47"/>
          <p:cNvPicPr preferRelativeResize="0"/>
          <p:nvPr/>
        </p:nvPicPr>
        <p:blipFill rotWithShape="1">
          <a:blip r:embed="rId3">
            <a:alphaModFix/>
          </a:blip>
          <a:srcRect/>
          <a:stretch/>
        </p:blipFill>
        <p:spPr>
          <a:xfrm>
            <a:off x="9909198" y="365125"/>
            <a:ext cx="1772656" cy="449073"/>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6 Picture">
  <p:cSld name="6 Picture">
    <p:spTree>
      <p:nvGrpSpPr>
        <p:cNvPr id="1" name="Shape 120"/>
        <p:cNvGrpSpPr/>
        <p:nvPr/>
      </p:nvGrpSpPr>
      <p:grpSpPr>
        <a:xfrm>
          <a:off x="0" y="0"/>
          <a:ext cx="0" cy="0"/>
          <a:chOff x="0" y="0"/>
          <a:chExt cx="0" cy="0"/>
        </a:xfrm>
      </p:grpSpPr>
      <p:pic>
        <p:nvPicPr>
          <p:cNvPr id="121" name="Google Shape;121;p48"/>
          <p:cNvPicPr preferRelativeResize="0"/>
          <p:nvPr/>
        </p:nvPicPr>
        <p:blipFill rotWithShape="1">
          <a:blip r:embed="rId2">
            <a:alphaModFix/>
          </a:blip>
          <a:srcRect/>
          <a:stretch/>
        </p:blipFill>
        <p:spPr>
          <a:xfrm>
            <a:off x="2469" y="5"/>
            <a:ext cx="12188952" cy="1143000"/>
          </a:xfrm>
          <a:prstGeom prst="rect">
            <a:avLst/>
          </a:prstGeom>
          <a:noFill/>
          <a:ln>
            <a:noFill/>
          </a:ln>
        </p:spPr>
      </p:pic>
      <p:sp>
        <p:nvSpPr>
          <p:cNvPr id="122" name="Google Shape;122;p48"/>
          <p:cNvSpPr txBox="1">
            <a:spLocks noGrp="1"/>
          </p:cNvSpPr>
          <p:nvPr>
            <p:ph type="title"/>
          </p:nvPr>
        </p:nvSpPr>
        <p:spPr>
          <a:xfrm>
            <a:off x="419100" y="365125"/>
            <a:ext cx="9034272" cy="474119"/>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lt1"/>
              </a:buClr>
              <a:buSzPts val="4000"/>
              <a:buFont typeface="Arial"/>
              <a:buNone/>
              <a:defRPr sz="4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3" name="Google Shape;123;p48"/>
          <p:cNvSpPr txBox="1">
            <a:spLocks noGrp="1"/>
          </p:cNvSpPr>
          <p:nvPr>
            <p:ph type="sldNum" idx="12"/>
          </p:nvPr>
        </p:nvSpPr>
        <p:spPr>
          <a:xfrm>
            <a:off x="90297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pt-BR"/>
              <a:t>‹nº›</a:t>
            </a:fld>
            <a:endParaRPr/>
          </a:p>
        </p:txBody>
      </p:sp>
      <p:sp>
        <p:nvSpPr>
          <p:cNvPr id="124" name="Google Shape;124;p48"/>
          <p:cNvSpPr txBox="1">
            <a:spLocks noGrp="1"/>
          </p:cNvSpPr>
          <p:nvPr>
            <p:ph type="body" idx="1"/>
          </p:nvPr>
        </p:nvSpPr>
        <p:spPr>
          <a:xfrm>
            <a:off x="411876" y="3446471"/>
            <a:ext cx="3619104" cy="301752"/>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000"/>
              </a:spcBef>
              <a:spcAft>
                <a:spcPts val="0"/>
              </a:spcAft>
              <a:buClr>
                <a:schemeClr val="dk1"/>
              </a:buClr>
              <a:buSzPts val="2000"/>
              <a:buNone/>
              <a:defRPr sz="2000" b="0">
                <a:solidFill>
                  <a:schemeClr val="dk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5" name="Google Shape;125;p48"/>
          <p:cNvSpPr>
            <a:spLocks noGrp="1"/>
          </p:cNvSpPr>
          <p:nvPr>
            <p:ph type="pic" idx="2"/>
          </p:nvPr>
        </p:nvSpPr>
        <p:spPr>
          <a:xfrm>
            <a:off x="419100" y="1524000"/>
            <a:ext cx="3611880" cy="1755648"/>
          </a:xfrm>
          <a:prstGeom prst="rect">
            <a:avLst/>
          </a:prstGeom>
          <a:noFill/>
          <a:ln>
            <a:noFill/>
          </a:ln>
        </p:spPr>
      </p:sp>
      <p:sp>
        <p:nvSpPr>
          <p:cNvPr id="126" name="Google Shape;126;p48"/>
          <p:cNvSpPr txBox="1">
            <a:spLocks noGrp="1"/>
          </p:cNvSpPr>
          <p:nvPr>
            <p:ph type="body" idx="3"/>
          </p:nvPr>
        </p:nvSpPr>
        <p:spPr>
          <a:xfrm>
            <a:off x="8153796" y="3446471"/>
            <a:ext cx="3619104" cy="301752"/>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000"/>
              </a:spcBef>
              <a:spcAft>
                <a:spcPts val="0"/>
              </a:spcAft>
              <a:buClr>
                <a:schemeClr val="dk1"/>
              </a:buClr>
              <a:buSzPts val="2000"/>
              <a:buNone/>
              <a:defRPr sz="2000" b="0">
                <a:solidFill>
                  <a:schemeClr val="dk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7" name="Google Shape;127;p48"/>
          <p:cNvSpPr>
            <a:spLocks noGrp="1"/>
          </p:cNvSpPr>
          <p:nvPr>
            <p:ph type="pic" idx="4"/>
          </p:nvPr>
        </p:nvSpPr>
        <p:spPr>
          <a:xfrm>
            <a:off x="8161020" y="1524000"/>
            <a:ext cx="3611880" cy="1755648"/>
          </a:xfrm>
          <a:prstGeom prst="rect">
            <a:avLst/>
          </a:prstGeom>
          <a:noFill/>
          <a:ln>
            <a:noFill/>
          </a:ln>
        </p:spPr>
      </p:sp>
      <p:sp>
        <p:nvSpPr>
          <p:cNvPr id="128" name="Google Shape;128;p48"/>
          <p:cNvSpPr txBox="1">
            <a:spLocks noGrp="1"/>
          </p:cNvSpPr>
          <p:nvPr>
            <p:ph type="body" idx="5"/>
          </p:nvPr>
        </p:nvSpPr>
        <p:spPr>
          <a:xfrm>
            <a:off x="4294312" y="3446471"/>
            <a:ext cx="3619104" cy="301752"/>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000"/>
              </a:spcBef>
              <a:spcAft>
                <a:spcPts val="0"/>
              </a:spcAft>
              <a:buClr>
                <a:schemeClr val="dk1"/>
              </a:buClr>
              <a:buSzPts val="2000"/>
              <a:buNone/>
              <a:defRPr sz="2000" b="0">
                <a:solidFill>
                  <a:schemeClr val="dk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9" name="Google Shape;129;p48"/>
          <p:cNvSpPr>
            <a:spLocks noGrp="1"/>
          </p:cNvSpPr>
          <p:nvPr>
            <p:ph type="pic" idx="6"/>
          </p:nvPr>
        </p:nvSpPr>
        <p:spPr>
          <a:xfrm>
            <a:off x="4301536" y="1524000"/>
            <a:ext cx="3611880" cy="1755648"/>
          </a:xfrm>
          <a:prstGeom prst="rect">
            <a:avLst/>
          </a:prstGeom>
          <a:noFill/>
          <a:ln>
            <a:noFill/>
          </a:ln>
        </p:spPr>
      </p:sp>
      <p:sp>
        <p:nvSpPr>
          <p:cNvPr id="130" name="Google Shape;130;p48"/>
          <p:cNvSpPr txBox="1">
            <a:spLocks noGrp="1"/>
          </p:cNvSpPr>
          <p:nvPr>
            <p:ph type="body" idx="7"/>
          </p:nvPr>
        </p:nvSpPr>
        <p:spPr>
          <a:xfrm>
            <a:off x="411876" y="5857160"/>
            <a:ext cx="3619104" cy="301752"/>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000"/>
              </a:spcBef>
              <a:spcAft>
                <a:spcPts val="0"/>
              </a:spcAft>
              <a:buClr>
                <a:schemeClr val="dk1"/>
              </a:buClr>
              <a:buSzPts val="2000"/>
              <a:buNone/>
              <a:defRPr sz="2000" b="0">
                <a:solidFill>
                  <a:schemeClr val="dk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1" name="Google Shape;131;p48"/>
          <p:cNvSpPr>
            <a:spLocks noGrp="1"/>
          </p:cNvSpPr>
          <p:nvPr>
            <p:ph type="pic" idx="8"/>
          </p:nvPr>
        </p:nvSpPr>
        <p:spPr>
          <a:xfrm>
            <a:off x="419100" y="3934689"/>
            <a:ext cx="3611880" cy="1755648"/>
          </a:xfrm>
          <a:prstGeom prst="rect">
            <a:avLst/>
          </a:prstGeom>
          <a:noFill/>
          <a:ln>
            <a:noFill/>
          </a:ln>
        </p:spPr>
      </p:sp>
      <p:sp>
        <p:nvSpPr>
          <p:cNvPr id="132" name="Google Shape;132;p48"/>
          <p:cNvSpPr txBox="1">
            <a:spLocks noGrp="1"/>
          </p:cNvSpPr>
          <p:nvPr>
            <p:ph type="body" idx="9"/>
          </p:nvPr>
        </p:nvSpPr>
        <p:spPr>
          <a:xfrm>
            <a:off x="8153796" y="5857160"/>
            <a:ext cx="3619104" cy="301752"/>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000"/>
              </a:spcBef>
              <a:spcAft>
                <a:spcPts val="0"/>
              </a:spcAft>
              <a:buClr>
                <a:schemeClr val="dk1"/>
              </a:buClr>
              <a:buSzPts val="2000"/>
              <a:buNone/>
              <a:defRPr sz="2000" b="0">
                <a:solidFill>
                  <a:schemeClr val="dk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3" name="Google Shape;133;p48"/>
          <p:cNvSpPr>
            <a:spLocks noGrp="1"/>
          </p:cNvSpPr>
          <p:nvPr>
            <p:ph type="pic" idx="13"/>
          </p:nvPr>
        </p:nvSpPr>
        <p:spPr>
          <a:xfrm>
            <a:off x="8161020" y="3934689"/>
            <a:ext cx="3611880" cy="1755648"/>
          </a:xfrm>
          <a:prstGeom prst="rect">
            <a:avLst/>
          </a:prstGeom>
          <a:noFill/>
          <a:ln>
            <a:noFill/>
          </a:ln>
        </p:spPr>
      </p:sp>
      <p:sp>
        <p:nvSpPr>
          <p:cNvPr id="134" name="Google Shape;134;p48"/>
          <p:cNvSpPr txBox="1">
            <a:spLocks noGrp="1"/>
          </p:cNvSpPr>
          <p:nvPr>
            <p:ph type="body" idx="14"/>
          </p:nvPr>
        </p:nvSpPr>
        <p:spPr>
          <a:xfrm>
            <a:off x="4294312" y="5857160"/>
            <a:ext cx="3619104" cy="301752"/>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000"/>
              </a:spcBef>
              <a:spcAft>
                <a:spcPts val="0"/>
              </a:spcAft>
              <a:buClr>
                <a:schemeClr val="dk1"/>
              </a:buClr>
              <a:buSzPts val="2000"/>
              <a:buNone/>
              <a:defRPr sz="2000" b="0">
                <a:solidFill>
                  <a:schemeClr val="dk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5" name="Google Shape;135;p48"/>
          <p:cNvSpPr>
            <a:spLocks noGrp="1"/>
          </p:cNvSpPr>
          <p:nvPr>
            <p:ph type="pic" idx="15"/>
          </p:nvPr>
        </p:nvSpPr>
        <p:spPr>
          <a:xfrm>
            <a:off x="4301536" y="3934689"/>
            <a:ext cx="3611880" cy="1755648"/>
          </a:xfrm>
          <a:prstGeom prst="rect">
            <a:avLst/>
          </a:prstGeom>
          <a:noFill/>
          <a:ln>
            <a:noFill/>
          </a:ln>
        </p:spPr>
      </p:sp>
      <p:sp>
        <p:nvSpPr>
          <p:cNvPr id="136" name="Google Shape;136;p48"/>
          <p:cNvSpPr txBox="1">
            <a:spLocks noGrp="1"/>
          </p:cNvSpPr>
          <p:nvPr>
            <p:ph type="ftr" idx="11"/>
          </p:nvPr>
        </p:nvSpPr>
        <p:spPr>
          <a:xfrm>
            <a:off x="419100" y="6356350"/>
            <a:ext cx="3735457"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sz="900" b="0" i="0">
                <a:solidFill>
                  <a:srgbClr val="888888"/>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pic>
        <p:nvPicPr>
          <p:cNvPr id="137" name="Google Shape;137;p48"/>
          <p:cNvPicPr preferRelativeResize="0"/>
          <p:nvPr/>
        </p:nvPicPr>
        <p:blipFill rotWithShape="1">
          <a:blip r:embed="rId3">
            <a:alphaModFix/>
          </a:blip>
          <a:srcRect/>
          <a:stretch/>
        </p:blipFill>
        <p:spPr>
          <a:xfrm>
            <a:off x="9909198" y="365125"/>
            <a:ext cx="1772656" cy="449073"/>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Icons">
  <p:cSld name="Icons">
    <p:spTree>
      <p:nvGrpSpPr>
        <p:cNvPr id="1" name="Shape 138"/>
        <p:cNvGrpSpPr/>
        <p:nvPr/>
      </p:nvGrpSpPr>
      <p:grpSpPr>
        <a:xfrm>
          <a:off x="0" y="0"/>
          <a:ext cx="0" cy="0"/>
          <a:chOff x="0" y="0"/>
          <a:chExt cx="0" cy="0"/>
        </a:xfrm>
      </p:grpSpPr>
      <p:sp>
        <p:nvSpPr>
          <p:cNvPr id="139" name="Google Shape;139;p49"/>
          <p:cNvSpPr txBox="1">
            <a:spLocks noGrp="1"/>
          </p:cNvSpPr>
          <p:nvPr>
            <p:ph type="body" idx="1"/>
          </p:nvPr>
        </p:nvSpPr>
        <p:spPr>
          <a:xfrm>
            <a:off x="411876" y="4011163"/>
            <a:ext cx="2686416" cy="303043"/>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000"/>
              </a:spcBef>
              <a:spcAft>
                <a:spcPts val="0"/>
              </a:spcAft>
              <a:buClr>
                <a:schemeClr val="dk1"/>
              </a:buClr>
              <a:buSzPts val="2000"/>
              <a:buNone/>
              <a:defRPr sz="2000" b="0"/>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0" name="Google Shape;140;p49"/>
          <p:cNvSpPr>
            <a:spLocks noGrp="1"/>
          </p:cNvSpPr>
          <p:nvPr>
            <p:ph type="pic" idx="2"/>
          </p:nvPr>
        </p:nvSpPr>
        <p:spPr>
          <a:xfrm>
            <a:off x="1069259" y="2626296"/>
            <a:ext cx="1188720" cy="1188720"/>
          </a:xfrm>
          <a:prstGeom prst="rect">
            <a:avLst/>
          </a:prstGeom>
          <a:noFill/>
          <a:ln>
            <a:noFill/>
          </a:ln>
        </p:spPr>
      </p:sp>
      <p:sp>
        <p:nvSpPr>
          <p:cNvPr id="141" name="Google Shape;141;p49"/>
          <p:cNvSpPr txBox="1">
            <a:spLocks noGrp="1"/>
          </p:cNvSpPr>
          <p:nvPr>
            <p:ph type="body" idx="3"/>
          </p:nvPr>
        </p:nvSpPr>
        <p:spPr>
          <a:xfrm>
            <a:off x="9086484" y="4011163"/>
            <a:ext cx="2686416" cy="303043"/>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000"/>
              </a:spcBef>
              <a:spcAft>
                <a:spcPts val="0"/>
              </a:spcAft>
              <a:buClr>
                <a:schemeClr val="dk1"/>
              </a:buClr>
              <a:buSzPts val="2000"/>
              <a:buNone/>
              <a:defRPr sz="2000" b="0"/>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2" name="Google Shape;142;p49"/>
          <p:cNvSpPr txBox="1">
            <a:spLocks noGrp="1"/>
          </p:cNvSpPr>
          <p:nvPr>
            <p:ph type="body" idx="4"/>
          </p:nvPr>
        </p:nvSpPr>
        <p:spPr>
          <a:xfrm>
            <a:off x="6177027" y="4011163"/>
            <a:ext cx="2686416" cy="303043"/>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000"/>
              </a:spcBef>
              <a:spcAft>
                <a:spcPts val="0"/>
              </a:spcAft>
              <a:buClr>
                <a:schemeClr val="dk1"/>
              </a:buClr>
              <a:buSzPts val="2000"/>
              <a:buNone/>
              <a:defRPr sz="2000" b="0"/>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3" name="Google Shape;143;p49"/>
          <p:cNvSpPr txBox="1">
            <a:spLocks noGrp="1"/>
          </p:cNvSpPr>
          <p:nvPr>
            <p:ph type="body" idx="5"/>
          </p:nvPr>
        </p:nvSpPr>
        <p:spPr>
          <a:xfrm>
            <a:off x="3315078" y="4011163"/>
            <a:ext cx="2686416" cy="303043"/>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000"/>
              </a:spcBef>
              <a:spcAft>
                <a:spcPts val="0"/>
              </a:spcAft>
              <a:buClr>
                <a:schemeClr val="dk1"/>
              </a:buClr>
              <a:buSzPts val="2000"/>
              <a:buNone/>
              <a:defRPr sz="2000" b="0"/>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4" name="Google Shape;144;p49"/>
          <p:cNvSpPr>
            <a:spLocks noGrp="1"/>
          </p:cNvSpPr>
          <p:nvPr>
            <p:ph type="pic" idx="6"/>
          </p:nvPr>
        </p:nvSpPr>
        <p:spPr>
          <a:xfrm>
            <a:off x="4049966" y="2626296"/>
            <a:ext cx="1188720" cy="1188720"/>
          </a:xfrm>
          <a:prstGeom prst="rect">
            <a:avLst/>
          </a:prstGeom>
          <a:noFill/>
          <a:ln>
            <a:noFill/>
          </a:ln>
        </p:spPr>
      </p:sp>
      <p:sp>
        <p:nvSpPr>
          <p:cNvPr id="145" name="Google Shape;145;p49"/>
          <p:cNvSpPr>
            <a:spLocks noGrp="1"/>
          </p:cNvSpPr>
          <p:nvPr>
            <p:ph type="pic" idx="7"/>
          </p:nvPr>
        </p:nvSpPr>
        <p:spPr>
          <a:xfrm>
            <a:off x="6911919" y="2626296"/>
            <a:ext cx="1188720" cy="1188720"/>
          </a:xfrm>
          <a:prstGeom prst="rect">
            <a:avLst/>
          </a:prstGeom>
          <a:noFill/>
          <a:ln>
            <a:noFill/>
          </a:ln>
        </p:spPr>
      </p:sp>
      <p:sp>
        <p:nvSpPr>
          <p:cNvPr id="146" name="Google Shape;146;p49"/>
          <p:cNvSpPr>
            <a:spLocks noGrp="1"/>
          </p:cNvSpPr>
          <p:nvPr>
            <p:ph type="pic" idx="8"/>
          </p:nvPr>
        </p:nvSpPr>
        <p:spPr>
          <a:xfrm>
            <a:off x="9773872" y="2626296"/>
            <a:ext cx="1188720" cy="1188720"/>
          </a:xfrm>
          <a:prstGeom prst="rect">
            <a:avLst/>
          </a:prstGeom>
          <a:noFill/>
          <a:ln>
            <a:noFill/>
          </a:ln>
        </p:spPr>
      </p:sp>
      <p:sp>
        <p:nvSpPr>
          <p:cNvPr id="147" name="Google Shape;147;p49"/>
          <p:cNvSpPr txBox="1">
            <a:spLocks noGrp="1"/>
          </p:cNvSpPr>
          <p:nvPr>
            <p:ph type="ftr" idx="11"/>
          </p:nvPr>
        </p:nvSpPr>
        <p:spPr>
          <a:xfrm>
            <a:off x="419099" y="6356350"/>
            <a:ext cx="3735457"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sz="900" b="0" i="0">
                <a:solidFill>
                  <a:srgbClr val="888888"/>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pic>
        <p:nvPicPr>
          <p:cNvPr id="148" name="Google Shape;148;p49"/>
          <p:cNvPicPr preferRelativeResize="0"/>
          <p:nvPr/>
        </p:nvPicPr>
        <p:blipFill rotWithShape="1">
          <a:blip r:embed="rId2">
            <a:alphaModFix/>
          </a:blip>
          <a:srcRect/>
          <a:stretch/>
        </p:blipFill>
        <p:spPr>
          <a:xfrm>
            <a:off x="9909200" y="365126"/>
            <a:ext cx="1772652" cy="449072"/>
          </a:xfrm>
          <a:prstGeom prst="rect">
            <a:avLst/>
          </a:prstGeom>
          <a:noFill/>
          <a:ln>
            <a:noFill/>
          </a:ln>
        </p:spPr>
      </p:pic>
      <p:pic>
        <p:nvPicPr>
          <p:cNvPr id="149" name="Google Shape;149;p49"/>
          <p:cNvPicPr preferRelativeResize="0"/>
          <p:nvPr/>
        </p:nvPicPr>
        <p:blipFill rotWithShape="1">
          <a:blip r:embed="rId3">
            <a:alphaModFix/>
          </a:blip>
          <a:srcRect l="75552" t="60520" r="3438" b="3809"/>
          <a:stretch/>
        </p:blipFill>
        <p:spPr>
          <a:xfrm rot="10800000">
            <a:off x="-1" y="-2"/>
            <a:ext cx="2268187" cy="2166103"/>
          </a:xfrm>
          <a:prstGeom prst="rect">
            <a:avLst/>
          </a:prstGeom>
          <a:noFill/>
          <a:ln>
            <a:noFill/>
          </a:ln>
        </p:spPr>
      </p:pic>
      <p:sp>
        <p:nvSpPr>
          <p:cNvPr id="150" name="Google Shape;150;p49"/>
          <p:cNvSpPr txBox="1">
            <a:spLocks noGrp="1"/>
          </p:cNvSpPr>
          <p:nvPr>
            <p:ph type="sldNum" idx="12"/>
          </p:nvPr>
        </p:nvSpPr>
        <p:spPr>
          <a:xfrm>
            <a:off x="90297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able 1">
  <p:cSld name="Table 1">
    <p:spTree>
      <p:nvGrpSpPr>
        <p:cNvPr id="1" name="Shape 151"/>
        <p:cNvGrpSpPr/>
        <p:nvPr/>
      </p:nvGrpSpPr>
      <p:grpSpPr>
        <a:xfrm>
          <a:off x="0" y="0"/>
          <a:ext cx="0" cy="0"/>
          <a:chOff x="0" y="0"/>
          <a:chExt cx="0" cy="0"/>
        </a:xfrm>
      </p:grpSpPr>
      <p:sp>
        <p:nvSpPr>
          <p:cNvPr id="152" name="Google Shape;152;p50"/>
          <p:cNvSpPr txBox="1">
            <a:spLocks noGrp="1"/>
          </p:cNvSpPr>
          <p:nvPr>
            <p:ph type="sldNum" idx="12"/>
          </p:nvPr>
        </p:nvSpPr>
        <p:spPr>
          <a:xfrm>
            <a:off x="9029700" y="6356351"/>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pt-BR"/>
              <a:t>‹nº›</a:t>
            </a:fld>
            <a:endParaRPr/>
          </a:p>
        </p:txBody>
      </p:sp>
      <p:sp>
        <p:nvSpPr>
          <p:cNvPr id="153" name="Google Shape;153;p50"/>
          <p:cNvSpPr txBox="1">
            <a:spLocks noGrp="1"/>
          </p:cNvSpPr>
          <p:nvPr>
            <p:ph type="ftr" idx="11"/>
          </p:nvPr>
        </p:nvSpPr>
        <p:spPr>
          <a:xfrm>
            <a:off x="419101" y="6356351"/>
            <a:ext cx="3735457"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sz="881" b="0" i="0">
                <a:solidFill>
                  <a:srgbClr val="888888"/>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pic>
        <p:nvPicPr>
          <p:cNvPr id="154" name="Google Shape;154;p50"/>
          <p:cNvPicPr preferRelativeResize="0"/>
          <p:nvPr/>
        </p:nvPicPr>
        <p:blipFill rotWithShape="1">
          <a:blip r:embed="rId2">
            <a:alphaModFix/>
          </a:blip>
          <a:srcRect/>
          <a:stretch/>
        </p:blipFill>
        <p:spPr>
          <a:xfrm>
            <a:off x="2469" y="5"/>
            <a:ext cx="12188952" cy="1143000"/>
          </a:xfrm>
          <a:prstGeom prst="rect">
            <a:avLst/>
          </a:prstGeom>
          <a:noFill/>
          <a:ln>
            <a:noFill/>
          </a:ln>
        </p:spPr>
      </p:pic>
      <p:pic>
        <p:nvPicPr>
          <p:cNvPr id="155" name="Google Shape;155;p50"/>
          <p:cNvPicPr preferRelativeResize="0"/>
          <p:nvPr/>
        </p:nvPicPr>
        <p:blipFill rotWithShape="1">
          <a:blip r:embed="rId3">
            <a:alphaModFix/>
          </a:blip>
          <a:srcRect/>
          <a:stretch/>
        </p:blipFill>
        <p:spPr>
          <a:xfrm>
            <a:off x="9909198" y="365126"/>
            <a:ext cx="1772656" cy="449073"/>
          </a:xfrm>
          <a:prstGeom prst="rect">
            <a:avLst/>
          </a:prstGeom>
          <a:noFill/>
          <a:ln>
            <a:noFill/>
          </a:ln>
        </p:spPr>
      </p:pic>
      <p:sp>
        <p:nvSpPr>
          <p:cNvPr id="156" name="Google Shape;156;p50"/>
          <p:cNvSpPr txBox="1">
            <a:spLocks noGrp="1"/>
          </p:cNvSpPr>
          <p:nvPr>
            <p:ph type="title"/>
          </p:nvPr>
        </p:nvSpPr>
        <p:spPr>
          <a:xfrm>
            <a:off x="419100" y="365125"/>
            <a:ext cx="9034272" cy="474119"/>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lt1"/>
              </a:buClr>
              <a:buSzPts val="4000"/>
              <a:buFont typeface="Arial"/>
              <a:buNone/>
              <a:defRPr sz="4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able 2">
  <p:cSld name="Table 2">
    <p:spTree>
      <p:nvGrpSpPr>
        <p:cNvPr id="1" name="Shape 157"/>
        <p:cNvGrpSpPr/>
        <p:nvPr/>
      </p:nvGrpSpPr>
      <p:grpSpPr>
        <a:xfrm>
          <a:off x="0" y="0"/>
          <a:ext cx="0" cy="0"/>
          <a:chOff x="0" y="0"/>
          <a:chExt cx="0" cy="0"/>
        </a:xfrm>
      </p:grpSpPr>
      <p:pic>
        <p:nvPicPr>
          <p:cNvPr id="158" name="Google Shape;158;p51"/>
          <p:cNvPicPr preferRelativeResize="0"/>
          <p:nvPr/>
        </p:nvPicPr>
        <p:blipFill rotWithShape="1">
          <a:blip r:embed="rId2">
            <a:alphaModFix/>
          </a:blip>
          <a:srcRect/>
          <a:stretch/>
        </p:blipFill>
        <p:spPr>
          <a:xfrm>
            <a:off x="2469" y="5"/>
            <a:ext cx="12188952" cy="1143000"/>
          </a:xfrm>
          <a:prstGeom prst="rect">
            <a:avLst/>
          </a:prstGeom>
          <a:noFill/>
          <a:ln>
            <a:noFill/>
          </a:ln>
        </p:spPr>
      </p:pic>
      <p:sp>
        <p:nvSpPr>
          <p:cNvPr id="159" name="Google Shape;159;p51"/>
          <p:cNvSpPr txBox="1">
            <a:spLocks noGrp="1"/>
          </p:cNvSpPr>
          <p:nvPr>
            <p:ph type="title"/>
          </p:nvPr>
        </p:nvSpPr>
        <p:spPr>
          <a:xfrm>
            <a:off x="419100" y="365125"/>
            <a:ext cx="9034272" cy="474119"/>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lt1"/>
              </a:buClr>
              <a:buSzPts val="4000"/>
              <a:buFont typeface="Arial"/>
              <a:buNone/>
              <a:defRPr sz="4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0" name="Google Shape;160;p51"/>
          <p:cNvSpPr txBox="1">
            <a:spLocks noGrp="1"/>
          </p:cNvSpPr>
          <p:nvPr>
            <p:ph type="ftr" idx="11"/>
          </p:nvPr>
        </p:nvSpPr>
        <p:spPr>
          <a:xfrm>
            <a:off x="419101" y="6356351"/>
            <a:ext cx="3735457"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sz="881" b="0" i="0">
                <a:solidFill>
                  <a:srgbClr val="888888"/>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1" name="Google Shape;161;p51"/>
          <p:cNvSpPr txBox="1">
            <a:spLocks noGrp="1"/>
          </p:cNvSpPr>
          <p:nvPr>
            <p:ph type="sldNum" idx="12"/>
          </p:nvPr>
        </p:nvSpPr>
        <p:spPr>
          <a:xfrm>
            <a:off x="9029700" y="6356351"/>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pt-BR"/>
              <a:t>‹nº›</a:t>
            </a:fld>
            <a:endParaRPr/>
          </a:p>
        </p:txBody>
      </p:sp>
      <p:pic>
        <p:nvPicPr>
          <p:cNvPr id="162" name="Google Shape;162;p51"/>
          <p:cNvPicPr preferRelativeResize="0"/>
          <p:nvPr/>
        </p:nvPicPr>
        <p:blipFill rotWithShape="1">
          <a:blip r:embed="rId3">
            <a:alphaModFix/>
          </a:blip>
          <a:srcRect/>
          <a:stretch/>
        </p:blipFill>
        <p:spPr>
          <a:xfrm>
            <a:off x="9909198" y="365126"/>
            <a:ext cx="1772656" cy="449073"/>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able 3">
  <p:cSld name="Table 3">
    <p:spTree>
      <p:nvGrpSpPr>
        <p:cNvPr id="1" name="Shape 163"/>
        <p:cNvGrpSpPr/>
        <p:nvPr/>
      </p:nvGrpSpPr>
      <p:grpSpPr>
        <a:xfrm>
          <a:off x="0" y="0"/>
          <a:ext cx="0" cy="0"/>
          <a:chOff x="0" y="0"/>
          <a:chExt cx="0" cy="0"/>
        </a:xfrm>
      </p:grpSpPr>
      <p:pic>
        <p:nvPicPr>
          <p:cNvPr id="164" name="Google Shape;164;p52"/>
          <p:cNvPicPr preferRelativeResize="0"/>
          <p:nvPr/>
        </p:nvPicPr>
        <p:blipFill rotWithShape="1">
          <a:blip r:embed="rId2">
            <a:alphaModFix/>
          </a:blip>
          <a:srcRect/>
          <a:stretch/>
        </p:blipFill>
        <p:spPr>
          <a:xfrm>
            <a:off x="2469" y="5"/>
            <a:ext cx="12188952" cy="1143000"/>
          </a:xfrm>
          <a:prstGeom prst="rect">
            <a:avLst/>
          </a:prstGeom>
          <a:noFill/>
          <a:ln>
            <a:noFill/>
          </a:ln>
        </p:spPr>
      </p:pic>
      <p:sp>
        <p:nvSpPr>
          <p:cNvPr id="165" name="Google Shape;165;p52"/>
          <p:cNvSpPr txBox="1">
            <a:spLocks noGrp="1"/>
          </p:cNvSpPr>
          <p:nvPr>
            <p:ph type="title"/>
          </p:nvPr>
        </p:nvSpPr>
        <p:spPr>
          <a:xfrm>
            <a:off x="419100" y="365125"/>
            <a:ext cx="9034272" cy="474119"/>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lt1"/>
              </a:buClr>
              <a:buSzPts val="4000"/>
              <a:buFont typeface="Arial"/>
              <a:buNone/>
              <a:defRPr sz="4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6" name="Google Shape;166;p52"/>
          <p:cNvSpPr txBox="1">
            <a:spLocks noGrp="1"/>
          </p:cNvSpPr>
          <p:nvPr>
            <p:ph type="ftr" idx="11"/>
          </p:nvPr>
        </p:nvSpPr>
        <p:spPr>
          <a:xfrm>
            <a:off x="419101" y="6356351"/>
            <a:ext cx="3735457"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sz="881" b="0" i="0">
                <a:solidFill>
                  <a:srgbClr val="888888"/>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7" name="Google Shape;167;p52"/>
          <p:cNvSpPr txBox="1">
            <a:spLocks noGrp="1"/>
          </p:cNvSpPr>
          <p:nvPr>
            <p:ph type="sldNum" idx="12"/>
          </p:nvPr>
        </p:nvSpPr>
        <p:spPr>
          <a:xfrm>
            <a:off x="9029700" y="6356351"/>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pt-BR"/>
              <a:t>‹nº›</a:t>
            </a:fld>
            <a:endParaRPr/>
          </a:p>
        </p:txBody>
      </p:sp>
      <p:pic>
        <p:nvPicPr>
          <p:cNvPr id="168" name="Google Shape;168;p52"/>
          <p:cNvPicPr preferRelativeResize="0"/>
          <p:nvPr/>
        </p:nvPicPr>
        <p:blipFill rotWithShape="1">
          <a:blip r:embed="rId3">
            <a:alphaModFix/>
          </a:blip>
          <a:srcRect/>
          <a:stretch/>
        </p:blipFill>
        <p:spPr>
          <a:xfrm>
            <a:off x="9909198" y="365126"/>
            <a:ext cx="1772656" cy="449073"/>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wo Column">
  <p:cSld name="Two Column">
    <p:spTree>
      <p:nvGrpSpPr>
        <p:cNvPr id="1" name="Shape 18"/>
        <p:cNvGrpSpPr/>
        <p:nvPr/>
      </p:nvGrpSpPr>
      <p:grpSpPr>
        <a:xfrm>
          <a:off x="0" y="0"/>
          <a:ext cx="0" cy="0"/>
          <a:chOff x="0" y="0"/>
          <a:chExt cx="0" cy="0"/>
        </a:xfrm>
      </p:grpSpPr>
      <p:pic>
        <p:nvPicPr>
          <p:cNvPr id="19" name="Google Shape;19;p35"/>
          <p:cNvPicPr preferRelativeResize="0"/>
          <p:nvPr/>
        </p:nvPicPr>
        <p:blipFill rotWithShape="1">
          <a:blip r:embed="rId2">
            <a:alphaModFix/>
          </a:blip>
          <a:srcRect/>
          <a:stretch/>
        </p:blipFill>
        <p:spPr>
          <a:xfrm>
            <a:off x="2469" y="5"/>
            <a:ext cx="12188952" cy="1143000"/>
          </a:xfrm>
          <a:prstGeom prst="rect">
            <a:avLst/>
          </a:prstGeom>
          <a:noFill/>
          <a:ln>
            <a:noFill/>
          </a:ln>
        </p:spPr>
      </p:pic>
      <p:sp>
        <p:nvSpPr>
          <p:cNvPr id="20" name="Google Shape;20;p35"/>
          <p:cNvSpPr txBox="1">
            <a:spLocks noGrp="1"/>
          </p:cNvSpPr>
          <p:nvPr>
            <p:ph type="title"/>
          </p:nvPr>
        </p:nvSpPr>
        <p:spPr>
          <a:xfrm>
            <a:off x="419100" y="365125"/>
            <a:ext cx="9034272" cy="474119"/>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lt1"/>
              </a:buClr>
              <a:buSzPts val="4000"/>
              <a:buFont typeface="Arial"/>
              <a:buNone/>
              <a:defRPr sz="4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 name="Google Shape;21;p35"/>
          <p:cNvSpPr txBox="1">
            <a:spLocks noGrp="1"/>
          </p:cNvSpPr>
          <p:nvPr>
            <p:ph type="body" idx="1"/>
          </p:nvPr>
        </p:nvSpPr>
        <p:spPr>
          <a:xfrm>
            <a:off x="419100" y="1528175"/>
            <a:ext cx="5504688" cy="4648788"/>
          </a:xfrm>
          <a:prstGeom prst="rect">
            <a:avLst/>
          </a:prstGeom>
          <a:noFill/>
          <a:ln>
            <a:noFill/>
          </a:ln>
        </p:spPr>
        <p:txBody>
          <a:bodyPr spcFirstLastPara="1" wrap="square" lIns="91425" tIns="45700" rIns="91425" bIns="45700" anchor="t" anchorCtr="0">
            <a:noAutofit/>
          </a:bodyPr>
          <a:lstStyle>
            <a:lvl1pPr marL="457200" lvl="0" indent="-406400" algn="l">
              <a:lnSpc>
                <a:spcPct val="90000"/>
              </a:lnSpc>
              <a:spcBef>
                <a:spcPts val="1000"/>
              </a:spcBef>
              <a:spcAft>
                <a:spcPts val="0"/>
              </a:spcAft>
              <a:buClr>
                <a:schemeClr val="dk1"/>
              </a:buClr>
              <a:buSzPts val="2800"/>
              <a:buChar char="•"/>
              <a:defRPr>
                <a:solidFill>
                  <a:schemeClr val="dk1"/>
                </a:solidFill>
              </a:defRPr>
            </a:lvl1pPr>
            <a:lvl2pPr marL="914400" lvl="1" indent="-381000" algn="l">
              <a:lnSpc>
                <a:spcPct val="90000"/>
              </a:lnSpc>
              <a:spcBef>
                <a:spcPts val="500"/>
              </a:spcBef>
              <a:spcAft>
                <a:spcPts val="0"/>
              </a:spcAft>
              <a:buClr>
                <a:schemeClr val="dk1"/>
              </a:buClr>
              <a:buSzPts val="2400"/>
              <a:buChar char="•"/>
              <a:defRPr>
                <a:solidFill>
                  <a:schemeClr val="dk1"/>
                </a:solidFill>
              </a:defRPr>
            </a:lvl2pPr>
            <a:lvl3pPr marL="1371600" lvl="2" indent="-355600" algn="l">
              <a:lnSpc>
                <a:spcPct val="90000"/>
              </a:lnSpc>
              <a:spcBef>
                <a:spcPts val="500"/>
              </a:spcBef>
              <a:spcAft>
                <a:spcPts val="0"/>
              </a:spcAft>
              <a:buClr>
                <a:schemeClr val="dk1"/>
              </a:buClr>
              <a:buSzPts val="2000"/>
              <a:buChar char="•"/>
              <a:defRPr>
                <a:solidFill>
                  <a:schemeClr val="dk1"/>
                </a:solidFill>
              </a:defRPr>
            </a:lvl3pPr>
            <a:lvl4pPr marL="1828800" lvl="3" indent="-342900" algn="l">
              <a:lnSpc>
                <a:spcPct val="90000"/>
              </a:lnSpc>
              <a:spcBef>
                <a:spcPts val="500"/>
              </a:spcBef>
              <a:spcAft>
                <a:spcPts val="0"/>
              </a:spcAft>
              <a:buClr>
                <a:schemeClr val="dk1"/>
              </a:buClr>
              <a:buSzPts val="1800"/>
              <a:buChar char="•"/>
              <a:defRPr>
                <a:solidFill>
                  <a:schemeClr val="dk1"/>
                </a:solidFill>
              </a:defRPr>
            </a:lvl4pPr>
            <a:lvl5pPr marL="2286000" lvl="4" indent="-342900" algn="l">
              <a:lnSpc>
                <a:spcPct val="90000"/>
              </a:lnSpc>
              <a:spcBef>
                <a:spcPts val="500"/>
              </a:spcBef>
              <a:spcAft>
                <a:spcPts val="0"/>
              </a:spcAft>
              <a:buClr>
                <a:schemeClr val="dk1"/>
              </a:buClr>
              <a:buSzPts val="1800"/>
              <a:buChar char="•"/>
              <a:defRPr>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2" name="Google Shape;22;p35"/>
          <p:cNvSpPr txBox="1">
            <a:spLocks noGrp="1"/>
          </p:cNvSpPr>
          <p:nvPr>
            <p:ph type="sldNum" idx="12"/>
          </p:nvPr>
        </p:nvSpPr>
        <p:spPr>
          <a:xfrm>
            <a:off x="90297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pt-BR"/>
              <a:t>‹nº›</a:t>
            </a:fld>
            <a:endParaRPr/>
          </a:p>
        </p:txBody>
      </p:sp>
      <p:sp>
        <p:nvSpPr>
          <p:cNvPr id="23" name="Google Shape;23;p35"/>
          <p:cNvSpPr txBox="1">
            <a:spLocks noGrp="1"/>
          </p:cNvSpPr>
          <p:nvPr>
            <p:ph type="body" idx="2"/>
          </p:nvPr>
        </p:nvSpPr>
        <p:spPr>
          <a:xfrm>
            <a:off x="6246312" y="1524228"/>
            <a:ext cx="5504688" cy="4648788"/>
          </a:xfrm>
          <a:prstGeom prst="rect">
            <a:avLst/>
          </a:prstGeom>
          <a:noFill/>
          <a:ln>
            <a:noFill/>
          </a:ln>
        </p:spPr>
        <p:txBody>
          <a:bodyPr spcFirstLastPara="1" wrap="square" lIns="91425" tIns="45700" rIns="91425" bIns="45700" anchor="t" anchorCtr="0">
            <a:noAutofit/>
          </a:bodyPr>
          <a:lstStyle>
            <a:lvl1pPr marL="457200" lvl="0" indent="-406400" algn="l">
              <a:lnSpc>
                <a:spcPct val="90000"/>
              </a:lnSpc>
              <a:spcBef>
                <a:spcPts val="1000"/>
              </a:spcBef>
              <a:spcAft>
                <a:spcPts val="0"/>
              </a:spcAft>
              <a:buClr>
                <a:schemeClr val="dk1"/>
              </a:buClr>
              <a:buSzPts val="2800"/>
              <a:buChar char="•"/>
              <a:defRPr>
                <a:solidFill>
                  <a:schemeClr val="dk1"/>
                </a:solidFill>
              </a:defRPr>
            </a:lvl1pPr>
            <a:lvl2pPr marL="914400" lvl="1" indent="-381000" algn="l">
              <a:lnSpc>
                <a:spcPct val="90000"/>
              </a:lnSpc>
              <a:spcBef>
                <a:spcPts val="500"/>
              </a:spcBef>
              <a:spcAft>
                <a:spcPts val="0"/>
              </a:spcAft>
              <a:buClr>
                <a:schemeClr val="dk1"/>
              </a:buClr>
              <a:buSzPts val="2400"/>
              <a:buChar char="•"/>
              <a:defRPr>
                <a:solidFill>
                  <a:schemeClr val="dk1"/>
                </a:solidFill>
              </a:defRPr>
            </a:lvl2pPr>
            <a:lvl3pPr marL="1371600" lvl="2" indent="-355600" algn="l">
              <a:lnSpc>
                <a:spcPct val="90000"/>
              </a:lnSpc>
              <a:spcBef>
                <a:spcPts val="500"/>
              </a:spcBef>
              <a:spcAft>
                <a:spcPts val="0"/>
              </a:spcAft>
              <a:buClr>
                <a:schemeClr val="dk1"/>
              </a:buClr>
              <a:buSzPts val="2000"/>
              <a:buChar char="•"/>
              <a:defRPr>
                <a:solidFill>
                  <a:schemeClr val="dk1"/>
                </a:solidFill>
              </a:defRPr>
            </a:lvl3pPr>
            <a:lvl4pPr marL="1828800" lvl="3" indent="-342900" algn="l">
              <a:lnSpc>
                <a:spcPct val="90000"/>
              </a:lnSpc>
              <a:spcBef>
                <a:spcPts val="500"/>
              </a:spcBef>
              <a:spcAft>
                <a:spcPts val="0"/>
              </a:spcAft>
              <a:buClr>
                <a:schemeClr val="dk1"/>
              </a:buClr>
              <a:buSzPts val="1800"/>
              <a:buChar char="•"/>
              <a:defRPr>
                <a:solidFill>
                  <a:schemeClr val="dk1"/>
                </a:solidFill>
              </a:defRPr>
            </a:lvl4pPr>
            <a:lvl5pPr marL="2286000" lvl="4" indent="-342900" algn="l">
              <a:lnSpc>
                <a:spcPct val="90000"/>
              </a:lnSpc>
              <a:spcBef>
                <a:spcPts val="500"/>
              </a:spcBef>
              <a:spcAft>
                <a:spcPts val="0"/>
              </a:spcAft>
              <a:buClr>
                <a:schemeClr val="dk1"/>
              </a:buClr>
              <a:buSzPts val="1800"/>
              <a:buChar char="•"/>
              <a:defRPr>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 name="Google Shape;24;p35"/>
          <p:cNvSpPr txBox="1">
            <a:spLocks noGrp="1"/>
          </p:cNvSpPr>
          <p:nvPr>
            <p:ph type="ftr" idx="11"/>
          </p:nvPr>
        </p:nvSpPr>
        <p:spPr>
          <a:xfrm>
            <a:off x="419100" y="6356350"/>
            <a:ext cx="3735457"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sz="900" b="0" i="0">
                <a:solidFill>
                  <a:srgbClr val="888888"/>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pic>
        <p:nvPicPr>
          <p:cNvPr id="25" name="Google Shape;25;p35"/>
          <p:cNvPicPr preferRelativeResize="0"/>
          <p:nvPr/>
        </p:nvPicPr>
        <p:blipFill rotWithShape="1">
          <a:blip r:embed="rId3">
            <a:alphaModFix/>
          </a:blip>
          <a:srcRect/>
          <a:stretch/>
        </p:blipFill>
        <p:spPr>
          <a:xfrm>
            <a:off x="9909198" y="365125"/>
            <a:ext cx="1772656" cy="449073"/>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Only Light">
  <p:cSld name="Title Only Light">
    <p:spTree>
      <p:nvGrpSpPr>
        <p:cNvPr id="1" name="Shape 169"/>
        <p:cNvGrpSpPr/>
        <p:nvPr/>
      </p:nvGrpSpPr>
      <p:grpSpPr>
        <a:xfrm>
          <a:off x="0" y="0"/>
          <a:ext cx="0" cy="0"/>
          <a:chOff x="0" y="0"/>
          <a:chExt cx="0" cy="0"/>
        </a:xfrm>
      </p:grpSpPr>
      <p:sp>
        <p:nvSpPr>
          <p:cNvPr id="170" name="Google Shape;170;p53"/>
          <p:cNvSpPr txBox="1">
            <a:spLocks noGrp="1"/>
          </p:cNvSpPr>
          <p:nvPr>
            <p:ph type="title"/>
          </p:nvPr>
        </p:nvSpPr>
        <p:spPr>
          <a:xfrm>
            <a:off x="419100" y="365125"/>
            <a:ext cx="9034272" cy="474119"/>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4000"/>
              <a:buFont typeface="Arial"/>
              <a:buNone/>
              <a:defRPr sz="40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1" name="Google Shape;171;p53"/>
          <p:cNvSpPr txBox="1">
            <a:spLocks noGrp="1"/>
          </p:cNvSpPr>
          <p:nvPr>
            <p:ph type="ftr" idx="11"/>
          </p:nvPr>
        </p:nvSpPr>
        <p:spPr>
          <a:xfrm>
            <a:off x="419100" y="6356350"/>
            <a:ext cx="3735457"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sz="900" b="0" i="0">
                <a:solidFill>
                  <a:srgbClr val="888888"/>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pic>
        <p:nvPicPr>
          <p:cNvPr id="172" name="Google Shape;172;p53"/>
          <p:cNvPicPr preferRelativeResize="0"/>
          <p:nvPr/>
        </p:nvPicPr>
        <p:blipFill rotWithShape="1">
          <a:blip r:embed="rId2">
            <a:alphaModFix/>
          </a:blip>
          <a:srcRect/>
          <a:stretch/>
        </p:blipFill>
        <p:spPr>
          <a:xfrm>
            <a:off x="9909200" y="365125"/>
            <a:ext cx="1772652" cy="449072"/>
          </a:xfrm>
          <a:prstGeom prst="rect">
            <a:avLst/>
          </a:prstGeom>
          <a:noFill/>
          <a:ln>
            <a:noFill/>
          </a:ln>
        </p:spPr>
      </p:pic>
      <p:sp>
        <p:nvSpPr>
          <p:cNvPr id="173" name="Google Shape;173;p53"/>
          <p:cNvSpPr txBox="1">
            <a:spLocks noGrp="1"/>
          </p:cNvSpPr>
          <p:nvPr>
            <p:ph type="sldNum" idx="12"/>
          </p:nvPr>
        </p:nvSpPr>
        <p:spPr>
          <a:xfrm>
            <a:off x="90297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Diagram">
  <p:cSld name="Diagram">
    <p:spTree>
      <p:nvGrpSpPr>
        <p:cNvPr id="1" name="Shape 174"/>
        <p:cNvGrpSpPr/>
        <p:nvPr/>
      </p:nvGrpSpPr>
      <p:grpSpPr>
        <a:xfrm>
          <a:off x="0" y="0"/>
          <a:ext cx="0" cy="0"/>
          <a:chOff x="0" y="0"/>
          <a:chExt cx="0" cy="0"/>
        </a:xfrm>
      </p:grpSpPr>
      <p:sp>
        <p:nvSpPr>
          <p:cNvPr id="175" name="Google Shape;175;p54"/>
          <p:cNvSpPr txBox="1">
            <a:spLocks noGrp="1"/>
          </p:cNvSpPr>
          <p:nvPr>
            <p:ph type="ftr" idx="11"/>
          </p:nvPr>
        </p:nvSpPr>
        <p:spPr>
          <a:xfrm>
            <a:off x="419099" y="6356350"/>
            <a:ext cx="3735457"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sz="900" b="0" i="0">
                <a:solidFill>
                  <a:srgbClr val="888888"/>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6" name="Google Shape;176;p54"/>
          <p:cNvSpPr txBox="1">
            <a:spLocks noGrp="1"/>
          </p:cNvSpPr>
          <p:nvPr>
            <p:ph type="sldNum" idx="12"/>
          </p:nvPr>
        </p:nvSpPr>
        <p:spPr>
          <a:xfrm>
            <a:off x="90297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pt-BR"/>
              <a:t>‹nº›</a:t>
            </a:fld>
            <a:endParaRPr/>
          </a:p>
        </p:txBody>
      </p:sp>
      <p:pic>
        <p:nvPicPr>
          <p:cNvPr id="177" name="Google Shape;177;p54"/>
          <p:cNvPicPr preferRelativeResize="0"/>
          <p:nvPr/>
        </p:nvPicPr>
        <p:blipFill rotWithShape="1">
          <a:blip r:embed="rId2">
            <a:alphaModFix/>
          </a:blip>
          <a:srcRect/>
          <a:stretch/>
        </p:blipFill>
        <p:spPr>
          <a:xfrm>
            <a:off x="9909200" y="365125"/>
            <a:ext cx="1772652" cy="449072"/>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ase Study">
  <p:cSld name="Case Study">
    <p:spTree>
      <p:nvGrpSpPr>
        <p:cNvPr id="1" name="Shape 178"/>
        <p:cNvGrpSpPr/>
        <p:nvPr/>
      </p:nvGrpSpPr>
      <p:grpSpPr>
        <a:xfrm>
          <a:off x="0" y="0"/>
          <a:ext cx="0" cy="0"/>
          <a:chOff x="0" y="0"/>
          <a:chExt cx="0" cy="0"/>
        </a:xfrm>
      </p:grpSpPr>
      <p:sp>
        <p:nvSpPr>
          <p:cNvPr id="179" name="Google Shape;179;p55"/>
          <p:cNvSpPr txBox="1">
            <a:spLocks noGrp="1"/>
          </p:cNvSpPr>
          <p:nvPr>
            <p:ph type="title"/>
          </p:nvPr>
        </p:nvSpPr>
        <p:spPr>
          <a:xfrm>
            <a:off x="419100" y="365125"/>
            <a:ext cx="8298180" cy="474119"/>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4000"/>
              <a:buFont typeface="Arial"/>
              <a:buNone/>
              <a:defRPr sz="40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80" name="Google Shape;180;p55"/>
          <p:cNvSpPr txBox="1">
            <a:spLocks noGrp="1"/>
          </p:cNvSpPr>
          <p:nvPr>
            <p:ph type="sldNum" idx="12"/>
          </p:nvPr>
        </p:nvSpPr>
        <p:spPr>
          <a:xfrm>
            <a:off x="9029700" y="6356351"/>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pt-BR"/>
              <a:t>‹nº›</a:t>
            </a:fld>
            <a:endParaRPr/>
          </a:p>
        </p:txBody>
      </p:sp>
      <p:sp>
        <p:nvSpPr>
          <p:cNvPr id="181" name="Google Shape;181;p55"/>
          <p:cNvSpPr txBox="1">
            <a:spLocks noGrp="1"/>
          </p:cNvSpPr>
          <p:nvPr>
            <p:ph type="body" idx="1"/>
          </p:nvPr>
        </p:nvSpPr>
        <p:spPr>
          <a:xfrm>
            <a:off x="6076191" y="1803345"/>
            <a:ext cx="2656066" cy="1879131"/>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000"/>
              </a:spcBef>
              <a:spcAft>
                <a:spcPts val="0"/>
              </a:spcAft>
              <a:buClr>
                <a:schemeClr val="dk1"/>
              </a:buClr>
              <a:buSzPts val="1867"/>
              <a:buNone/>
              <a:defRPr sz="1867"/>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2" name="Google Shape;182;p55"/>
          <p:cNvSpPr txBox="1">
            <a:spLocks noGrp="1"/>
          </p:cNvSpPr>
          <p:nvPr>
            <p:ph type="body" idx="2"/>
          </p:nvPr>
        </p:nvSpPr>
        <p:spPr>
          <a:xfrm>
            <a:off x="3251457" y="1803345"/>
            <a:ext cx="2656066" cy="1879131"/>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000"/>
              </a:spcBef>
              <a:spcAft>
                <a:spcPts val="0"/>
              </a:spcAft>
              <a:buClr>
                <a:schemeClr val="dk1"/>
              </a:buClr>
              <a:buSzPts val="1867"/>
              <a:buNone/>
              <a:defRPr sz="1867"/>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3" name="Google Shape;183;p55"/>
          <p:cNvSpPr txBox="1">
            <a:spLocks noGrp="1"/>
          </p:cNvSpPr>
          <p:nvPr>
            <p:ph type="body" idx="3"/>
          </p:nvPr>
        </p:nvSpPr>
        <p:spPr>
          <a:xfrm>
            <a:off x="419100" y="1340942"/>
            <a:ext cx="2656067" cy="3902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36C2B4"/>
              </a:buClr>
              <a:buSzPts val="2000"/>
              <a:buNone/>
              <a:defRPr sz="2000" b="0">
                <a:solidFill>
                  <a:srgbClr val="36C2B4"/>
                </a:solidFill>
                <a:latin typeface="Arial"/>
                <a:ea typeface="Arial"/>
                <a:cs typeface="Arial"/>
                <a:sym typeface="Arial"/>
              </a:defRPr>
            </a:lvl1pPr>
            <a:lvl2pPr marL="914400" lvl="1" indent="-381000" algn="l">
              <a:lnSpc>
                <a:spcPct val="90000"/>
              </a:lnSpc>
              <a:spcBef>
                <a:spcPts val="500"/>
              </a:spcBef>
              <a:spcAft>
                <a:spcPts val="0"/>
              </a:spcAft>
              <a:buClr>
                <a:schemeClr val="lt1"/>
              </a:buClr>
              <a:buSzPts val="2400"/>
              <a:buChar char="•"/>
              <a:defRPr>
                <a:solidFill>
                  <a:schemeClr val="lt1"/>
                </a:solidFill>
              </a:defRPr>
            </a:lvl2pPr>
            <a:lvl3pPr marL="1371600" lvl="2" indent="-355600" algn="l">
              <a:lnSpc>
                <a:spcPct val="90000"/>
              </a:lnSpc>
              <a:spcBef>
                <a:spcPts val="500"/>
              </a:spcBef>
              <a:spcAft>
                <a:spcPts val="0"/>
              </a:spcAft>
              <a:buClr>
                <a:schemeClr val="lt1"/>
              </a:buClr>
              <a:buSzPts val="2000"/>
              <a:buChar char="•"/>
              <a:defRPr>
                <a:solidFill>
                  <a:schemeClr val="lt1"/>
                </a:solidFill>
              </a:defRPr>
            </a:lvl3pPr>
            <a:lvl4pPr marL="1828800" lvl="3" indent="-342900" algn="l">
              <a:lnSpc>
                <a:spcPct val="90000"/>
              </a:lnSpc>
              <a:spcBef>
                <a:spcPts val="500"/>
              </a:spcBef>
              <a:spcAft>
                <a:spcPts val="0"/>
              </a:spcAft>
              <a:buClr>
                <a:schemeClr val="lt1"/>
              </a:buClr>
              <a:buSzPts val="1800"/>
              <a:buChar char="•"/>
              <a:defRPr>
                <a:solidFill>
                  <a:schemeClr val="lt1"/>
                </a:solidFill>
              </a:defRPr>
            </a:lvl4pPr>
            <a:lvl5pPr marL="2286000" lvl="4" indent="-342900" algn="l">
              <a:lnSpc>
                <a:spcPct val="90000"/>
              </a:lnSpc>
              <a:spcBef>
                <a:spcPts val="500"/>
              </a:spcBef>
              <a:spcAft>
                <a:spcPts val="0"/>
              </a:spcAft>
              <a:buClr>
                <a:schemeClr val="lt1"/>
              </a:buClr>
              <a:buSzPts val="18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4" name="Google Shape;184;p55"/>
          <p:cNvSpPr txBox="1">
            <a:spLocks noGrp="1"/>
          </p:cNvSpPr>
          <p:nvPr>
            <p:ph type="body" idx="4"/>
          </p:nvPr>
        </p:nvSpPr>
        <p:spPr>
          <a:xfrm>
            <a:off x="419102" y="1803345"/>
            <a:ext cx="2656066" cy="1879131"/>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000"/>
              </a:spcBef>
              <a:spcAft>
                <a:spcPts val="0"/>
              </a:spcAft>
              <a:buClr>
                <a:schemeClr val="dk1"/>
              </a:buClr>
              <a:buSzPts val="1867"/>
              <a:buNone/>
              <a:defRPr sz="1867"/>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5" name="Google Shape;185;p55"/>
          <p:cNvSpPr/>
          <p:nvPr/>
        </p:nvSpPr>
        <p:spPr>
          <a:xfrm>
            <a:off x="9029701" y="0"/>
            <a:ext cx="3188474" cy="6875492"/>
          </a:xfrm>
          <a:prstGeom prst="rect">
            <a:avLst/>
          </a:prstGeom>
          <a:solidFill>
            <a:srgbClr val="232F3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761"/>
              <a:buFont typeface="Arial"/>
              <a:buNone/>
            </a:pPr>
            <a:endParaRPr sz="1761" b="0" i="0" u="none" strike="noStrike" cap="none">
              <a:solidFill>
                <a:srgbClr val="FFFFFF"/>
              </a:solidFill>
              <a:latin typeface="Arial"/>
              <a:ea typeface="Arial"/>
              <a:cs typeface="Arial"/>
              <a:sym typeface="Arial"/>
            </a:endParaRPr>
          </a:p>
        </p:txBody>
      </p:sp>
      <p:sp>
        <p:nvSpPr>
          <p:cNvPr id="186" name="Google Shape;186;p55"/>
          <p:cNvSpPr/>
          <p:nvPr/>
        </p:nvSpPr>
        <p:spPr>
          <a:xfrm>
            <a:off x="0" y="4020640"/>
            <a:ext cx="9029700" cy="283736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761"/>
              <a:buFont typeface="Arial"/>
              <a:buNone/>
            </a:pPr>
            <a:endParaRPr sz="1761" b="0" i="0" u="none" strike="noStrike" cap="none">
              <a:solidFill>
                <a:srgbClr val="FFFFFF"/>
              </a:solidFill>
              <a:latin typeface="Arial"/>
              <a:ea typeface="Arial"/>
              <a:cs typeface="Arial"/>
              <a:sym typeface="Arial"/>
            </a:endParaRPr>
          </a:p>
        </p:txBody>
      </p:sp>
      <p:sp>
        <p:nvSpPr>
          <p:cNvPr id="187" name="Google Shape;187;p55"/>
          <p:cNvSpPr txBox="1">
            <a:spLocks noGrp="1"/>
          </p:cNvSpPr>
          <p:nvPr>
            <p:ph type="body" idx="5"/>
          </p:nvPr>
        </p:nvSpPr>
        <p:spPr>
          <a:xfrm>
            <a:off x="9327146" y="365126"/>
            <a:ext cx="2445755" cy="951555"/>
          </a:xfrm>
          <a:prstGeom prst="rect">
            <a:avLst/>
          </a:prstGeom>
          <a:solidFill>
            <a:schemeClr val="lt1"/>
          </a:solid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2"/>
              </a:buClr>
              <a:buSzPts val="2800"/>
              <a:buNone/>
              <a:defRPr>
                <a:solidFill>
                  <a:schemeClr val="lt2"/>
                </a:solidFill>
              </a:defRPr>
            </a:lvl1pPr>
            <a:lvl2pPr marL="914400" lvl="1" indent="-381000" algn="l">
              <a:lnSpc>
                <a:spcPct val="90000"/>
              </a:lnSpc>
              <a:spcBef>
                <a:spcPts val="500"/>
              </a:spcBef>
              <a:spcAft>
                <a:spcPts val="0"/>
              </a:spcAft>
              <a:buClr>
                <a:schemeClr val="lt2"/>
              </a:buClr>
              <a:buSzPts val="2400"/>
              <a:buChar char="•"/>
              <a:defRPr>
                <a:solidFill>
                  <a:schemeClr val="lt2"/>
                </a:solidFill>
              </a:defRPr>
            </a:lvl2pPr>
            <a:lvl3pPr marL="1371600" lvl="2" indent="-355600" algn="l">
              <a:lnSpc>
                <a:spcPct val="90000"/>
              </a:lnSpc>
              <a:spcBef>
                <a:spcPts val="500"/>
              </a:spcBef>
              <a:spcAft>
                <a:spcPts val="0"/>
              </a:spcAft>
              <a:buClr>
                <a:schemeClr val="lt2"/>
              </a:buClr>
              <a:buSzPts val="2000"/>
              <a:buChar char="•"/>
              <a:defRPr>
                <a:solidFill>
                  <a:schemeClr val="lt2"/>
                </a:solidFill>
              </a:defRPr>
            </a:lvl3pPr>
            <a:lvl4pPr marL="1828800" lvl="3" indent="-342900" algn="l">
              <a:lnSpc>
                <a:spcPct val="90000"/>
              </a:lnSpc>
              <a:spcBef>
                <a:spcPts val="500"/>
              </a:spcBef>
              <a:spcAft>
                <a:spcPts val="0"/>
              </a:spcAft>
              <a:buClr>
                <a:schemeClr val="lt2"/>
              </a:buClr>
              <a:buSzPts val="1800"/>
              <a:buChar char="•"/>
              <a:defRPr>
                <a:solidFill>
                  <a:schemeClr val="lt2"/>
                </a:solidFill>
              </a:defRPr>
            </a:lvl4pPr>
            <a:lvl5pPr marL="2286000" lvl="4" indent="-342900" algn="l">
              <a:lnSpc>
                <a:spcPct val="90000"/>
              </a:lnSpc>
              <a:spcBef>
                <a:spcPts val="500"/>
              </a:spcBef>
              <a:spcAft>
                <a:spcPts val="0"/>
              </a:spcAft>
              <a:buClr>
                <a:schemeClr val="lt2"/>
              </a:buClr>
              <a:buSzPts val="1800"/>
              <a:buChar char="•"/>
              <a:defRPr>
                <a:solidFill>
                  <a:schemeClr val="lt2"/>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8" name="Google Shape;188;p55"/>
          <p:cNvSpPr txBox="1">
            <a:spLocks noGrp="1"/>
          </p:cNvSpPr>
          <p:nvPr>
            <p:ph type="body" idx="6"/>
          </p:nvPr>
        </p:nvSpPr>
        <p:spPr>
          <a:xfrm>
            <a:off x="3259838" y="1340942"/>
            <a:ext cx="2656067" cy="3902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36C2B4"/>
              </a:buClr>
              <a:buSzPts val="2000"/>
              <a:buNone/>
              <a:defRPr sz="2000" b="0">
                <a:solidFill>
                  <a:srgbClr val="36C2B4"/>
                </a:solidFill>
                <a:latin typeface="Arial"/>
                <a:ea typeface="Arial"/>
                <a:cs typeface="Arial"/>
                <a:sym typeface="Arial"/>
              </a:defRPr>
            </a:lvl1pPr>
            <a:lvl2pPr marL="914400" lvl="1" indent="-381000" algn="l">
              <a:lnSpc>
                <a:spcPct val="90000"/>
              </a:lnSpc>
              <a:spcBef>
                <a:spcPts val="500"/>
              </a:spcBef>
              <a:spcAft>
                <a:spcPts val="0"/>
              </a:spcAft>
              <a:buClr>
                <a:schemeClr val="lt1"/>
              </a:buClr>
              <a:buSzPts val="2400"/>
              <a:buChar char="•"/>
              <a:defRPr>
                <a:solidFill>
                  <a:schemeClr val="lt1"/>
                </a:solidFill>
              </a:defRPr>
            </a:lvl2pPr>
            <a:lvl3pPr marL="1371600" lvl="2" indent="-355600" algn="l">
              <a:lnSpc>
                <a:spcPct val="90000"/>
              </a:lnSpc>
              <a:spcBef>
                <a:spcPts val="500"/>
              </a:spcBef>
              <a:spcAft>
                <a:spcPts val="0"/>
              </a:spcAft>
              <a:buClr>
                <a:schemeClr val="lt1"/>
              </a:buClr>
              <a:buSzPts val="2000"/>
              <a:buChar char="•"/>
              <a:defRPr>
                <a:solidFill>
                  <a:schemeClr val="lt1"/>
                </a:solidFill>
              </a:defRPr>
            </a:lvl3pPr>
            <a:lvl4pPr marL="1828800" lvl="3" indent="-342900" algn="l">
              <a:lnSpc>
                <a:spcPct val="90000"/>
              </a:lnSpc>
              <a:spcBef>
                <a:spcPts val="500"/>
              </a:spcBef>
              <a:spcAft>
                <a:spcPts val="0"/>
              </a:spcAft>
              <a:buClr>
                <a:schemeClr val="lt1"/>
              </a:buClr>
              <a:buSzPts val="1800"/>
              <a:buChar char="•"/>
              <a:defRPr>
                <a:solidFill>
                  <a:schemeClr val="lt1"/>
                </a:solidFill>
              </a:defRPr>
            </a:lvl4pPr>
            <a:lvl5pPr marL="2286000" lvl="4" indent="-342900" algn="l">
              <a:lnSpc>
                <a:spcPct val="90000"/>
              </a:lnSpc>
              <a:spcBef>
                <a:spcPts val="500"/>
              </a:spcBef>
              <a:spcAft>
                <a:spcPts val="0"/>
              </a:spcAft>
              <a:buClr>
                <a:schemeClr val="lt1"/>
              </a:buClr>
              <a:buSzPts val="18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9" name="Google Shape;189;p55"/>
          <p:cNvSpPr txBox="1">
            <a:spLocks noGrp="1"/>
          </p:cNvSpPr>
          <p:nvPr>
            <p:ph type="body" idx="7"/>
          </p:nvPr>
        </p:nvSpPr>
        <p:spPr>
          <a:xfrm>
            <a:off x="6076190" y="1340942"/>
            <a:ext cx="2656067" cy="3902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36C2B4"/>
              </a:buClr>
              <a:buSzPts val="2000"/>
              <a:buNone/>
              <a:defRPr sz="2000" b="0">
                <a:solidFill>
                  <a:srgbClr val="36C2B4"/>
                </a:solidFill>
                <a:latin typeface="Arial"/>
                <a:ea typeface="Arial"/>
                <a:cs typeface="Arial"/>
                <a:sym typeface="Arial"/>
              </a:defRPr>
            </a:lvl1pPr>
            <a:lvl2pPr marL="914400" lvl="1" indent="-381000" algn="l">
              <a:lnSpc>
                <a:spcPct val="90000"/>
              </a:lnSpc>
              <a:spcBef>
                <a:spcPts val="500"/>
              </a:spcBef>
              <a:spcAft>
                <a:spcPts val="0"/>
              </a:spcAft>
              <a:buClr>
                <a:schemeClr val="lt1"/>
              </a:buClr>
              <a:buSzPts val="2400"/>
              <a:buChar char="•"/>
              <a:defRPr>
                <a:solidFill>
                  <a:schemeClr val="lt1"/>
                </a:solidFill>
              </a:defRPr>
            </a:lvl2pPr>
            <a:lvl3pPr marL="1371600" lvl="2" indent="-355600" algn="l">
              <a:lnSpc>
                <a:spcPct val="90000"/>
              </a:lnSpc>
              <a:spcBef>
                <a:spcPts val="500"/>
              </a:spcBef>
              <a:spcAft>
                <a:spcPts val="0"/>
              </a:spcAft>
              <a:buClr>
                <a:schemeClr val="lt1"/>
              </a:buClr>
              <a:buSzPts val="2000"/>
              <a:buChar char="•"/>
              <a:defRPr>
                <a:solidFill>
                  <a:schemeClr val="lt1"/>
                </a:solidFill>
              </a:defRPr>
            </a:lvl3pPr>
            <a:lvl4pPr marL="1828800" lvl="3" indent="-342900" algn="l">
              <a:lnSpc>
                <a:spcPct val="90000"/>
              </a:lnSpc>
              <a:spcBef>
                <a:spcPts val="500"/>
              </a:spcBef>
              <a:spcAft>
                <a:spcPts val="0"/>
              </a:spcAft>
              <a:buClr>
                <a:schemeClr val="lt1"/>
              </a:buClr>
              <a:buSzPts val="1800"/>
              <a:buChar char="•"/>
              <a:defRPr>
                <a:solidFill>
                  <a:schemeClr val="lt1"/>
                </a:solidFill>
              </a:defRPr>
            </a:lvl4pPr>
            <a:lvl5pPr marL="2286000" lvl="4" indent="-342900" algn="l">
              <a:lnSpc>
                <a:spcPct val="90000"/>
              </a:lnSpc>
              <a:spcBef>
                <a:spcPts val="500"/>
              </a:spcBef>
              <a:spcAft>
                <a:spcPts val="0"/>
              </a:spcAft>
              <a:buClr>
                <a:schemeClr val="lt1"/>
              </a:buClr>
              <a:buSzPts val="18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90" name="Google Shape;190;p55"/>
          <p:cNvSpPr txBox="1">
            <a:spLocks noGrp="1"/>
          </p:cNvSpPr>
          <p:nvPr>
            <p:ph type="body" idx="8"/>
          </p:nvPr>
        </p:nvSpPr>
        <p:spPr>
          <a:xfrm>
            <a:off x="790222" y="4444327"/>
            <a:ext cx="7571082" cy="1311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2400"/>
              <a:buNone/>
              <a:defRPr sz="2400"/>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91" name="Google Shape;191;p55"/>
          <p:cNvSpPr txBox="1">
            <a:spLocks noGrp="1"/>
          </p:cNvSpPr>
          <p:nvPr>
            <p:ph type="body" idx="9"/>
          </p:nvPr>
        </p:nvSpPr>
        <p:spPr>
          <a:xfrm>
            <a:off x="790222" y="5870446"/>
            <a:ext cx="7942034" cy="413702"/>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2000"/>
              <a:buNone/>
              <a:defRPr sz="2000" b="0">
                <a:solidFill>
                  <a:schemeClr val="dk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192" name="Google Shape;192;p55"/>
          <p:cNvPicPr preferRelativeResize="0"/>
          <p:nvPr/>
        </p:nvPicPr>
        <p:blipFill rotWithShape="1">
          <a:blip r:embed="rId2">
            <a:alphaModFix/>
          </a:blip>
          <a:srcRect/>
          <a:stretch/>
        </p:blipFill>
        <p:spPr>
          <a:xfrm>
            <a:off x="9396238" y="6089840"/>
            <a:ext cx="1772656" cy="449073"/>
          </a:xfrm>
          <a:prstGeom prst="rect">
            <a:avLst/>
          </a:prstGeom>
          <a:noFill/>
          <a:ln>
            <a:noFill/>
          </a:ln>
        </p:spPr>
      </p:pic>
      <p:sp>
        <p:nvSpPr>
          <p:cNvPr id="193" name="Google Shape;193;p55"/>
          <p:cNvSpPr txBox="1">
            <a:spLocks noGrp="1"/>
          </p:cNvSpPr>
          <p:nvPr>
            <p:ph type="ftr" idx="11"/>
          </p:nvPr>
        </p:nvSpPr>
        <p:spPr>
          <a:xfrm>
            <a:off x="419100" y="6356351"/>
            <a:ext cx="3735457"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sz="881" b="0" i="0">
                <a:solidFill>
                  <a:schemeClr val="lt1"/>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4" name="Google Shape;194;p55"/>
          <p:cNvSpPr txBox="1">
            <a:spLocks noGrp="1"/>
          </p:cNvSpPr>
          <p:nvPr>
            <p:ph type="body" idx="13"/>
          </p:nvPr>
        </p:nvSpPr>
        <p:spPr>
          <a:xfrm>
            <a:off x="9327093" y="1564153"/>
            <a:ext cx="2445808" cy="1212914"/>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333"/>
              <a:buNone/>
              <a:defRPr sz="1333">
                <a:solidFill>
                  <a:schemeClr val="lt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95" name="Google Shape;195;p55"/>
          <p:cNvSpPr txBox="1"/>
          <p:nvPr/>
        </p:nvSpPr>
        <p:spPr>
          <a:xfrm>
            <a:off x="290923" y="3889248"/>
            <a:ext cx="770467" cy="230845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14400" b="0" i="0" u="none" strike="noStrike" cap="none" baseline="30000">
                <a:solidFill>
                  <a:schemeClr val="lt1"/>
                </a:solidFill>
                <a:latin typeface="Arial"/>
                <a:ea typeface="Arial"/>
                <a:cs typeface="Arial"/>
                <a:sym typeface="Arial"/>
              </a:rPr>
              <a:t>“</a:t>
            </a:r>
            <a:endParaRPr sz="14400" b="0" i="0" u="none" strike="noStrike" cap="none">
              <a:solidFill>
                <a:schemeClr val="lt1"/>
              </a:solidFill>
              <a:latin typeface="Arial"/>
              <a:ea typeface="Arial"/>
              <a:cs typeface="Arial"/>
              <a:sym typeface="Arial"/>
            </a:endParaRPr>
          </a:p>
        </p:txBody>
      </p:sp>
      <p:sp>
        <p:nvSpPr>
          <p:cNvPr id="196" name="Google Shape;196;p55"/>
          <p:cNvSpPr txBox="1">
            <a:spLocks noGrp="1"/>
          </p:cNvSpPr>
          <p:nvPr>
            <p:ph type="body" idx="14"/>
          </p:nvPr>
        </p:nvSpPr>
        <p:spPr>
          <a:xfrm>
            <a:off x="9327145" y="3177326"/>
            <a:ext cx="2445808" cy="275849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333"/>
              <a:buNone/>
              <a:defRPr sz="1333">
                <a:solidFill>
                  <a:schemeClr val="lt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97" name="Google Shape;197;p55"/>
          <p:cNvSpPr txBox="1">
            <a:spLocks noGrp="1"/>
          </p:cNvSpPr>
          <p:nvPr>
            <p:ph type="body" idx="15"/>
          </p:nvPr>
        </p:nvSpPr>
        <p:spPr>
          <a:xfrm>
            <a:off x="9327092" y="2880834"/>
            <a:ext cx="2445808" cy="296493"/>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solidFill>
                  <a:schemeClr val="lt1"/>
                </a:solidFill>
                <a:latin typeface="Arial"/>
                <a:ea typeface="Arial"/>
                <a:cs typeface="Arial"/>
                <a:sym typeface="Aria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Pull Quote">
  <p:cSld name="Pull Quote">
    <p:bg>
      <p:bgPr>
        <a:solidFill>
          <a:srgbClr val="222E3C"/>
        </a:solidFill>
        <a:effectLst/>
      </p:bgPr>
    </p:bg>
    <p:spTree>
      <p:nvGrpSpPr>
        <p:cNvPr id="1" name="Shape 198"/>
        <p:cNvGrpSpPr/>
        <p:nvPr/>
      </p:nvGrpSpPr>
      <p:grpSpPr>
        <a:xfrm>
          <a:off x="0" y="0"/>
          <a:ext cx="0" cy="0"/>
          <a:chOff x="0" y="0"/>
          <a:chExt cx="0" cy="0"/>
        </a:xfrm>
      </p:grpSpPr>
      <p:sp>
        <p:nvSpPr>
          <p:cNvPr id="199" name="Google Shape;199;p56"/>
          <p:cNvSpPr txBox="1">
            <a:spLocks noGrp="1"/>
          </p:cNvSpPr>
          <p:nvPr>
            <p:ph type="title"/>
          </p:nvPr>
        </p:nvSpPr>
        <p:spPr>
          <a:xfrm>
            <a:off x="419100" y="1361287"/>
            <a:ext cx="11353800" cy="34163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lt1"/>
              </a:buClr>
              <a:buSzPts val="6000"/>
              <a:buFont typeface="Arial"/>
              <a:buNone/>
              <a:defRPr sz="6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0" name="Google Shape;200;p56"/>
          <p:cNvSpPr/>
          <p:nvPr/>
        </p:nvSpPr>
        <p:spPr>
          <a:xfrm>
            <a:off x="0" y="1444414"/>
            <a:ext cx="320634" cy="633768"/>
          </a:xfrm>
          <a:prstGeom prst="rect">
            <a:avLst/>
          </a:prstGeom>
          <a:solidFill>
            <a:srgbClr val="36C2B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cap="none">
              <a:solidFill>
                <a:srgbClr val="FFFFFF"/>
              </a:solidFill>
              <a:latin typeface="Arial"/>
              <a:ea typeface="Arial"/>
              <a:cs typeface="Arial"/>
              <a:sym typeface="Arial"/>
            </a:endParaRPr>
          </a:p>
        </p:txBody>
      </p:sp>
      <p:sp>
        <p:nvSpPr>
          <p:cNvPr id="201" name="Google Shape;201;p56"/>
          <p:cNvSpPr txBox="1">
            <a:spLocks noGrp="1"/>
          </p:cNvSpPr>
          <p:nvPr>
            <p:ph type="ftr" idx="11"/>
          </p:nvPr>
        </p:nvSpPr>
        <p:spPr>
          <a:xfrm>
            <a:off x="419099" y="6356350"/>
            <a:ext cx="3735457"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sz="900" b="0" i="0">
                <a:solidFill>
                  <a:schemeClr val="lt1"/>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2" name="Google Shape;202;p56"/>
          <p:cNvSpPr txBox="1">
            <a:spLocks noGrp="1"/>
          </p:cNvSpPr>
          <p:nvPr>
            <p:ph type="body" idx="1"/>
          </p:nvPr>
        </p:nvSpPr>
        <p:spPr>
          <a:xfrm>
            <a:off x="419100" y="5024594"/>
            <a:ext cx="8059738" cy="48849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36C2B4"/>
              </a:buClr>
              <a:buSzPts val="2000"/>
              <a:buNone/>
              <a:defRPr sz="2000" b="0">
                <a:solidFill>
                  <a:srgbClr val="36C2B4"/>
                </a:solidFill>
                <a:latin typeface="Arial"/>
                <a:ea typeface="Arial"/>
                <a:cs typeface="Arial"/>
                <a:sym typeface="Arial"/>
              </a:defRPr>
            </a:lvl1pPr>
            <a:lvl2pPr marL="914400" lvl="1" indent="-381000" algn="l">
              <a:lnSpc>
                <a:spcPct val="90000"/>
              </a:lnSpc>
              <a:spcBef>
                <a:spcPts val="500"/>
              </a:spcBef>
              <a:spcAft>
                <a:spcPts val="0"/>
              </a:spcAft>
              <a:buClr>
                <a:schemeClr val="lt1"/>
              </a:buClr>
              <a:buSzPts val="2400"/>
              <a:buChar char="•"/>
              <a:defRPr>
                <a:solidFill>
                  <a:schemeClr val="lt1"/>
                </a:solidFill>
              </a:defRPr>
            </a:lvl2pPr>
            <a:lvl3pPr marL="1371600" lvl="2" indent="-355600" algn="l">
              <a:lnSpc>
                <a:spcPct val="90000"/>
              </a:lnSpc>
              <a:spcBef>
                <a:spcPts val="500"/>
              </a:spcBef>
              <a:spcAft>
                <a:spcPts val="0"/>
              </a:spcAft>
              <a:buClr>
                <a:schemeClr val="lt1"/>
              </a:buClr>
              <a:buSzPts val="2000"/>
              <a:buChar char="•"/>
              <a:defRPr>
                <a:solidFill>
                  <a:schemeClr val="lt1"/>
                </a:solidFill>
              </a:defRPr>
            </a:lvl3pPr>
            <a:lvl4pPr marL="1828800" lvl="3" indent="-342900" algn="l">
              <a:lnSpc>
                <a:spcPct val="90000"/>
              </a:lnSpc>
              <a:spcBef>
                <a:spcPts val="500"/>
              </a:spcBef>
              <a:spcAft>
                <a:spcPts val="0"/>
              </a:spcAft>
              <a:buClr>
                <a:schemeClr val="lt1"/>
              </a:buClr>
              <a:buSzPts val="1800"/>
              <a:buChar char="•"/>
              <a:defRPr>
                <a:solidFill>
                  <a:schemeClr val="lt1"/>
                </a:solidFill>
              </a:defRPr>
            </a:lvl4pPr>
            <a:lvl5pPr marL="2286000" lvl="4" indent="-342900" algn="l">
              <a:lnSpc>
                <a:spcPct val="90000"/>
              </a:lnSpc>
              <a:spcBef>
                <a:spcPts val="500"/>
              </a:spcBef>
              <a:spcAft>
                <a:spcPts val="0"/>
              </a:spcAft>
              <a:buClr>
                <a:schemeClr val="lt1"/>
              </a:buClr>
              <a:buSzPts val="18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203" name="Google Shape;203;p56"/>
          <p:cNvPicPr preferRelativeResize="0"/>
          <p:nvPr/>
        </p:nvPicPr>
        <p:blipFill rotWithShape="1">
          <a:blip r:embed="rId2">
            <a:alphaModFix/>
          </a:blip>
          <a:srcRect/>
          <a:stretch/>
        </p:blipFill>
        <p:spPr>
          <a:xfrm>
            <a:off x="9931098" y="6089839"/>
            <a:ext cx="1772656" cy="449073"/>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ype="obj">
  <p:cSld name="OBJECT">
    <p:spTree>
      <p:nvGrpSpPr>
        <p:cNvPr id="1" name="Shape 26"/>
        <p:cNvGrpSpPr/>
        <p:nvPr/>
      </p:nvGrpSpPr>
      <p:grpSpPr>
        <a:xfrm>
          <a:off x="0" y="0"/>
          <a:ext cx="0" cy="0"/>
          <a:chOff x="0" y="0"/>
          <a:chExt cx="0" cy="0"/>
        </a:xfrm>
      </p:grpSpPr>
      <p:pic>
        <p:nvPicPr>
          <p:cNvPr id="27" name="Google Shape;27;p36"/>
          <p:cNvPicPr preferRelativeResize="0"/>
          <p:nvPr/>
        </p:nvPicPr>
        <p:blipFill rotWithShape="1">
          <a:blip r:embed="rId2">
            <a:alphaModFix/>
          </a:blip>
          <a:srcRect/>
          <a:stretch/>
        </p:blipFill>
        <p:spPr>
          <a:xfrm>
            <a:off x="2469" y="5"/>
            <a:ext cx="12188952" cy="1143000"/>
          </a:xfrm>
          <a:prstGeom prst="rect">
            <a:avLst/>
          </a:prstGeom>
          <a:noFill/>
          <a:ln>
            <a:noFill/>
          </a:ln>
        </p:spPr>
      </p:pic>
      <p:sp>
        <p:nvSpPr>
          <p:cNvPr id="28" name="Google Shape;28;p36"/>
          <p:cNvSpPr txBox="1">
            <a:spLocks noGrp="1"/>
          </p:cNvSpPr>
          <p:nvPr>
            <p:ph type="title"/>
          </p:nvPr>
        </p:nvSpPr>
        <p:spPr>
          <a:xfrm>
            <a:off x="419100" y="365125"/>
            <a:ext cx="9034272" cy="474119"/>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lt1"/>
              </a:buClr>
              <a:buSzPts val="4000"/>
              <a:buFont typeface="Arial"/>
              <a:buNone/>
              <a:defRPr sz="4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36"/>
          <p:cNvSpPr txBox="1">
            <a:spLocks noGrp="1"/>
          </p:cNvSpPr>
          <p:nvPr>
            <p:ph type="body" idx="1"/>
          </p:nvPr>
        </p:nvSpPr>
        <p:spPr>
          <a:xfrm>
            <a:off x="419100" y="1528175"/>
            <a:ext cx="11353800" cy="4648788"/>
          </a:xfrm>
          <a:prstGeom prst="rect">
            <a:avLst/>
          </a:prstGeom>
          <a:noFill/>
          <a:ln>
            <a:noFill/>
          </a:ln>
        </p:spPr>
        <p:txBody>
          <a:bodyPr spcFirstLastPara="1" wrap="square" lIns="91425" tIns="45700" rIns="91425" bIns="45700" anchor="t" anchorCtr="0">
            <a:noAutofit/>
          </a:bodyPr>
          <a:lstStyle>
            <a:lvl1pPr marL="457200" lvl="0" indent="-406400" algn="l">
              <a:lnSpc>
                <a:spcPct val="90000"/>
              </a:lnSpc>
              <a:spcBef>
                <a:spcPts val="1000"/>
              </a:spcBef>
              <a:spcAft>
                <a:spcPts val="0"/>
              </a:spcAft>
              <a:buClr>
                <a:schemeClr val="dk1"/>
              </a:buClr>
              <a:buSzPts val="2800"/>
              <a:buChar char="•"/>
              <a:defRPr>
                <a:solidFill>
                  <a:schemeClr val="dk1"/>
                </a:solidFill>
              </a:defRPr>
            </a:lvl1pPr>
            <a:lvl2pPr marL="914400" lvl="1" indent="-381000" algn="l">
              <a:lnSpc>
                <a:spcPct val="90000"/>
              </a:lnSpc>
              <a:spcBef>
                <a:spcPts val="500"/>
              </a:spcBef>
              <a:spcAft>
                <a:spcPts val="0"/>
              </a:spcAft>
              <a:buClr>
                <a:schemeClr val="dk1"/>
              </a:buClr>
              <a:buSzPts val="2400"/>
              <a:buChar char="•"/>
              <a:defRPr>
                <a:solidFill>
                  <a:schemeClr val="dk1"/>
                </a:solidFill>
              </a:defRPr>
            </a:lvl2pPr>
            <a:lvl3pPr marL="1371600" lvl="2" indent="-355600" algn="l">
              <a:lnSpc>
                <a:spcPct val="90000"/>
              </a:lnSpc>
              <a:spcBef>
                <a:spcPts val="500"/>
              </a:spcBef>
              <a:spcAft>
                <a:spcPts val="0"/>
              </a:spcAft>
              <a:buClr>
                <a:schemeClr val="dk1"/>
              </a:buClr>
              <a:buSzPts val="2000"/>
              <a:buChar char="•"/>
              <a:defRPr>
                <a:solidFill>
                  <a:schemeClr val="dk1"/>
                </a:solidFill>
              </a:defRPr>
            </a:lvl3pPr>
            <a:lvl4pPr marL="1828800" lvl="3" indent="-342900" algn="l">
              <a:lnSpc>
                <a:spcPct val="90000"/>
              </a:lnSpc>
              <a:spcBef>
                <a:spcPts val="500"/>
              </a:spcBef>
              <a:spcAft>
                <a:spcPts val="0"/>
              </a:spcAft>
              <a:buClr>
                <a:schemeClr val="dk1"/>
              </a:buClr>
              <a:buSzPts val="1800"/>
              <a:buChar char="•"/>
              <a:defRPr>
                <a:solidFill>
                  <a:schemeClr val="dk1"/>
                </a:solidFill>
              </a:defRPr>
            </a:lvl4pPr>
            <a:lvl5pPr marL="2286000" lvl="4" indent="-342900" algn="l">
              <a:lnSpc>
                <a:spcPct val="90000"/>
              </a:lnSpc>
              <a:spcBef>
                <a:spcPts val="500"/>
              </a:spcBef>
              <a:spcAft>
                <a:spcPts val="0"/>
              </a:spcAft>
              <a:buClr>
                <a:schemeClr val="dk1"/>
              </a:buClr>
              <a:buSzPts val="1800"/>
              <a:buChar char="•"/>
              <a:defRPr>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30" name="Google Shape;30;p36"/>
          <p:cNvPicPr preferRelativeResize="0"/>
          <p:nvPr/>
        </p:nvPicPr>
        <p:blipFill rotWithShape="1">
          <a:blip r:embed="rId3">
            <a:alphaModFix/>
          </a:blip>
          <a:srcRect/>
          <a:stretch/>
        </p:blipFill>
        <p:spPr>
          <a:xfrm>
            <a:off x="9909198" y="365125"/>
            <a:ext cx="1772656" cy="449073"/>
          </a:xfrm>
          <a:prstGeom prst="rect">
            <a:avLst/>
          </a:prstGeom>
          <a:noFill/>
          <a:ln>
            <a:noFill/>
          </a:ln>
        </p:spPr>
      </p:pic>
      <p:sp>
        <p:nvSpPr>
          <p:cNvPr id="31" name="Google Shape;31;p36"/>
          <p:cNvSpPr txBox="1">
            <a:spLocks noGrp="1"/>
          </p:cNvSpPr>
          <p:nvPr>
            <p:ph type="sldNum" idx="12"/>
          </p:nvPr>
        </p:nvSpPr>
        <p:spPr>
          <a:xfrm>
            <a:off x="90297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pt-BR"/>
              <a:t>‹nº›</a:t>
            </a:fld>
            <a:endParaRPr/>
          </a:p>
        </p:txBody>
      </p:sp>
      <p:sp>
        <p:nvSpPr>
          <p:cNvPr id="32" name="Google Shape;32;p36"/>
          <p:cNvSpPr txBox="1">
            <a:spLocks noGrp="1"/>
          </p:cNvSpPr>
          <p:nvPr>
            <p:ph type="ftr" idx="11"/>
          </p:nvPr>
        </p:nvSpPr>
        <p:spPr>
          <a:xfrm>
            <a:off x="419100" y="6356350"/>
            <a:ext cx="3735457"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sz="900" b="0" i="0">
                <a:solidFill>
                  <a:srgbClr val="888888"/>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p:cSld name="Section Header">
    <p:spTree>
      <p:nvGrpSpPr>
        <p:cNvPr id="1" name="Shape 33"/>
        <p:cNvGrpSpPr/>
        <p:nvPr/>
      </p:nvGrpSpPr>
      <p:grpSpPr>
        <a:xfrm>
          <a:off x="0" y="0"/>
          <a:ext cx="0" cy="0"/>
          <a:chOff x="0" y="0"/>
          <a:chExt cx="0" cy="0"/>
        </a:xfrm>
      </p:grpSpPr>
      <p:sp>
        <p:nvSpPr>
          <p:cNvPr id="34" name="Google Shape;34;p37"/>
          <p:cNvSpPr/>
          <p:nvPr/>
        </p:nvSpPr>
        <p:spPr>
          <a:xfrm>
            <a:off x="0" y="0"/>
            <a:ext cx="12192000" cy="6858000"/>
          </a:xfrm>
          <a:prstGeom prst="rect">
            <a:avLst/>
          </a:prstGeom>
          <a:solidFill>
            <a:srgbClr val="232F3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35" name="Google Shape;35;p37"/>
          <p:cNvSpPr txBox="1">
            <a:spLocks noGrp="1"/>
          </p:cNvSpPr>
          <p:nvPr>
            <p:ph type="title"/>
          </p:nvPr>
        </p:nvSpPr>
        <p:spPr>
          <a:xfrm>
            <a:off x="419100" y="3191940"/>
            <a:ext cx="11353800" cy="474119"/>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lt1"/>
              </a:buClr>
              <a:buSzPts val="6000"/>
              <a:buFont typeface="Arial"/>
              <a:buNone/>
              <a:defRPr sz="6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6" name="Google Shape;36;p37"/>
          <p:cNvSpPr txBox="1">
            <a:spLocks noGrp="1"/>
          </p:cNvSpPr>
          <p:nvPr>
            <p:ph type="body" idx="1"/>
          </p:nvPr>
        </p:nvSpPr>
        <p:spPr>
          <a:xfrm>
            <a:off x="419100" y="2554356"/>
            <a:ext cx="8059738" cy="48849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36C2B4"/>
              </a:buClr>
              <a:buSzPts val="2000"/>
              <a:buNone/>
              <a:defRPr sz="2000" b="0">
                <a:solidFill>
                  <a:srgbClr val="36C2B4"/>
                </a:solidFill>
                <a:latin typeface="Arial"/>
                <a:ea typeface="Arial"/>
                <a:cs typeface="Arial"/>
                <a:sym typeface="Arial"/>
              </a:defRPr>
            </a:lvl1pPr>
            <a:lvl2pPr marL="914400" lvl="1" indent="-381000" algn="l">
              <a:lnSpc>
                <a:spcPct val="90000"/>
              </a:lnSpc>
              <a:spcBef>
                <a:spcPts val="500"/>
              </a:spcBef>
              <a:spcAft>
                <a:spcPts val="0"/>
              </a:spcAft>
              <a:buClr>
                <a:schemeClr val="lt1"/>
              </a:buClr>
              <a:buSzPts val="2400"/>
              <a:buChar char="•"/>
              <a:defRPr>
                <a:solidFill>
                  <a:schemeClr val="lt1"/>
                </a:solidFill>
              </a:defRPr>
            </a:lvl2pPr>
            <a:lvl3pPr marL="1371600" lvl="2" indent="-355600" algn="l">
              <a:lnSpc>
                <a:spcPct val="90000"/>
              </a:lnSpc>
              <a:spcBef>
                <a:spcPts val="500"/>
              </a:spcBef>
              <a:spcAft>
                <a:spcPts val="0"/>
              </a:spcAft>
              <a:buClr>
                <a:schemeClr val="lt1"/>
              </a:buClr>
              <a:buSzPts val="2000"/>
              <a:buChar char="•"/>
              <a:defRPr>
                <a:solidFill>
                  <a:schemeClr val="lt1"/>
                </a:solidFill>
              </a:defRPr>
            </a:lvl3pPr>
            <a:lvl4pPr marL="1828800" lvl="3" indent="-342900" algn="l">
              <a:lnSpc>
                <a:spcPct val="90000"/>
              </a:lnSpc>
              <a:spcBef>
                <a:spcPts val="500"/>
              </a:spcBef>
              <a:spcAft>
                <a:spcPts val="0"/>
              </a:spcAft>
              <a:buClr>
                <a:schemeClr val="lt1"/>
              </a:buClr>
              <a:buSzPts val="1800"/>
              <a:buChar char="•"/>
              <a:defRPr>
                <a:solidFill>
                  <a:schemeClr val="lt1"/>
                </a:solidFill>
              </a:defRPr>
            </a:lvl4pPr>
            <a:lvl5pPr marL="2286000" lvl="4" indent="-342900" algn="l">
              <a:lnSpc>
                <a:spcPct val="90000"/>
              </a:lnSpc>
              <a:spcBef>
                <a:spcPts val="500"/>
              </a:spcBef>
              <a:spcAft>
                <a:spcPts val="0"/>
              </a:spcAft>
              <a:buClr>
                <a:schemeClr val="lt1"/>
              </a:buClr>
              <a:buSzPts val="18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 name="Google Shape;37;p37"/>
          <p:cNvSpPr txBox="1">
            <a:spLocks noGrp="1"/>
          </p:cNvSpPr>
          <p:nvPr>
            <p:ph type="ftr" idx="11"/>
          </p:nvPr>
        </p:nvSpPr>
        <p:spPr>
          <a:xfrm>
            <a:off x="419100" y="6356350"/>
            <a:ext cx="3735457"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sz="900" b="0" i="0">
                <a:solidFill>
                  <a:schemeClr val="lt1"/>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pic>
        <p:nvPicPr>
          <p:cNvPr id="38" name="Google Shape;38;p37"/>
          <p:cNvPicPr preferRelativeResize="0"/>
          <p:nvPr/>
        </p:nvPicPr>
        <p:blipFill rotWithShape="1">
          <a:blip r:embed="rId2">
            <a:alphaModFix/>
          </a:blip>
          <a:srcRect/>
          <a:stretch/>
        </p:blipFill>
        <p:spPr>
          <a:xfrm>
            <a:off x="9931098" y="6089839"/>
            <a:ext cx="1772656" cy="449073"/>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ide by Side">
  <p:cSld name="Side by Side">
    <p:spTree>
      <p:nvGrpSpPr>
        <p:cNvPr id="1" name="Shape 39"/>
        <p:cNvGrpSpPr/>
        <p:nvPr/>
      </p:nvGrpSpPr>
      <p:grpSpPr>
        <a:xfrm>
          <a:off x="0" y="0"/>
          <a:ext cx="0" cy="0"/>
          <a:chOff x="0" y="0"/>
          <a:chExt cx="0" cy="0"/>
        </a:xfrm>
      </p:grpSpPr>
      <p:sp>
        <p:nvSpPr>
          <p:cNvPr id="40" name="Google Shape;40;p38"/>
          <p:cNvSpPr/>
          <p:nvPr/>
        </p:nvSpPr>
        <p:spPr>
          <a:xfrm>
            <a:off x="-2" y="0"/>
            <a:ext cx="5125762" cy="6875492"/>
          </a:xfrm>
          <a:prstGeom prst="rect">
            <a:avLst/>
          </a:prstGeom>
          <a:solidFill>
            <a:srgbClr val="232F3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cap="none">
              <a:solidFill>
                <a:srgbClr val="FFFFFF"/>
              </a:solidFill>
              <a:latin typeface="Arial"/>
              <a:ea typeface="Arial"/>
              <a:cs typeface="Arial"/>
              <a:sym typeface="Arial"/>
            </a:endParaRPr>
          </a:p>
        </p:txBody>
      </p:sp>
      <p:pic>
        <p:nvPicPr>
          <p:cNvPr id="41" name="Google Shape;41;p38" descr="A circuit board&#10;&#10;Description automatically generated"/>
          <p:cNvPicPr preferRelativeResize="0"/>
          <p:nvPr/>
        </p:nvPicPr>
        <p:blipFill rotWithShape="1">
          <a:blip r:embed="rId2">
            <a:alphaModFix/>
          </a:blip>
          <a:srcRect l="39690" t="3208" r="5227" b="21596"/>
          <a:stretch/>
        </p:blipFill>
        <p:spPr>
          <a:xfrm>
            <a:off x="588712" y="3159360"/>
            <a:ext cx="4537048" cy="3716132"/>
          </a:xfrm>
          <a:prstGeom prst="rect">
            <a:avLst/>
          </a:prstGeom>
          <a:noFill/>
          <a:ln>
            <a:noFill/>
          </a:ln>
        </p:spPr>
      </p:pic>
      <p:sp>
        <p:nvSpPr>
          <p:cNvPr id="42" name="Google Shape;42;p38"/>
          <p:cNvSpPr txBox="1">
            <a:spLocks noGrp="1"/>
          </p:cNvSpPr>
          <p:nvPr>
            <p:ph type="ftr" idx="11"/>
          </p:nvPr>
        </p:nvSpPr>
        <p:spPr>
          <a:xfrm>
            <a:off x="7997728" y="6356350"/>
            <a:ext cx="3775172"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38"/>
          <p:cNvSpPr txBox="1">
            <a:spLocks noGrp="1"/>
          </p:cNvSpPr>
          <p:nvPr>
            <p:ph type="title"/>
          </p:nvPr>
        </p:nvSpPr>
        <p:spPr>
          <a:xfrm>
            <a:off x="419100" y="1178376"/>
            <a:ext cx="4268647"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4000"/>
              <a:buFont typeface="Arial"/>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4" name="Google Shape;44;p38"/>
          <p:cNvSpPr txBox="1">
            <a:spLocks noGrp="1"/>
          </p:cNvSpPr>
          <p:nvPr>
            <p:ph type="sldNum" idx="12"/>
          </p:nvPr>
        </p:nvSpPr>
        <p:spPr>
          <a:xfrm>
            <a:off x="423657" y="6356350"/>
            <a:ext cx="2743200" cy="365125"/>
          </a:xfrm>
          <a:prstGeom prst="rect">
            <a:avLst/>
          </a:prstGeom>
          <a:noFill/>
          <a:ln>
            <a:noFill/>
          </a:ln>
        </p:spPr>
        <p:txBody>
          <a:bodyPr spcFirstLastPara="1" wrap="square" lIns="91425" tIns="45700" rIns="91425" bIns="45700" anchor="ctr" anchorCtr="0">
            <a:noAutofit/>
          </a:bodyPr>
          <a:lstStyle>
            <a:lvl1pPr marL="0" marR="0" lvl="0" indent="0" algn="l">
              <a:spcBef>
                <a:spcPts val="0"/>
              </a:spcBef>
              <a:buNone/>
              <a:defRPr sz="900" b="0" i="0" u="none" strike="noStrike" cap="none">
                <a:solidFill>
                  <a:schemeClr val="lt1"/>
                </a:solidFill>
                <a:latin typeface="Arial"/>
                <a:ea typeface="Arial"/>
                <a:cs typeface="Arial"/>
                <a:sym typeface="Arial"/>
              </a:defRPr>
            </a:lvl1pPr>
            <a:lvl2pPr marL="0" marR="0" lvl="1" indent="0" algn="l">
              <a:spcBef>
                <a:spcPts val="0"/>
              </a:spcBef>
              <a:buNone/>
              <a:defRPr sz="900" b="0" i="0" u="none" strike="noStrike" cap="none">
                <a:solidFill>
                  <a:schemeClr val="lt1"/>
                </a:solidFill>
                <a:latin typeface="Arial"/>
                <a:ea typeface="Arial"/>
                <a:cs typeface="Arial"/>
                <a:sym typeface="Arial"/>
              </a:defRPr>
            </a:lvl2pPr>
            <a:lvl3pPr marL="0" marR="0" lvl="2" indent="0" algn="l">
              <a:spcBef>
                <a:spcPts val="0"/>
              </a:spcBef>
              <a:buNone/>
              <a:defRPr sz="900" b="0" i="0" u="none" strike="noStrike" cap="none">
                <a:solidFill>
                  <a:schemeClr val="lt1"/>
                </a:solidFill>
                <a:latin typeface="Arial"/>
                <a:ea typeface="Arial"/>
                <a:cs typeface="Arial"/>
                <a:sym typeface="Arial"/>
              </a:defRPr>
            </a:lvl3pPr>
            <a:lvl4pPr marL="0" marR="0" lvl="3" indent="0" algn="l">
              <a:spcBef>
                <a:spcPts val="0"/>
              </a:spcBef>
              <a:buNone/>
              <a:defRPr sz="900" b="0" i="0" u="none" strike="noStrike" cap="none">
                <a:solidFill>
                  <a:schemeClr val="lt1"/>
                </a:solidFill>
                <a:latin typeface="Arial"/>
                <a:ea typeface="Arial"/>
                <a:cs typeface="Arial"/>
                <a:sym typeface="Arial"/>
              </a:defRPr>
            </a:lvl4pPr>
            <a:lvl5pPr marL="0" marR="0" lvl="4" indent="0" algn="l">
              <a:spcBef>
                <a:spcPts val="0"/>
              </a:spcBef>
              <a:buNone/>
              <a:defRPr sz="900" b="0" i="0" u="none" strike="noStrike" cap="none">
                <a:solidFill>
                  <a:schemeClr val="lt1"/>
                </a:solidFill>
                <a:latin typeface="Arial"/>
                <a:ea typeface="Arial"/>
                <a:cs typeface="Arial"/>
                <a:sym typeface="Arial"/>
              </a:defRPr>
            </a:lvl5pPr>
            <a:lvl6pPr marL="0" marR="0" lvl="5" indent="0" algn="l">
              <a:spcBef>
                <a:spcPts val="0"/>
              </a:spcBef>
              <a:buNone/>
              <a:defRPr sz="900" b="0" i="0" u="none" strike="noStrike" cap="none">
                <a:solidFill>
                  <a:schemeClr val="lt1"/>
                </a:solidFill>
                <a:latin typeface="Arial"/>
                <a:ea typeface="Arial"/>
                <a:cs typeface="Arial"/>
                <a:sym typeface="Arial"/>
              </a:defRPr>
            </a:lvl6pPr>
            <a:lvl7pPr marL="0" marR="0" lvl="6" indent="0" algn="l">
              <a:spcBef>
                <a:spcPts val="0"/>
              </a:spcBef>
              <a:buNone/>
              <a:defRPr sz="900" b="0" i="0" u="none" strike="noStrike" cap="none">
                <a:solidFill>
                  <a:schemeClr val="lt1"/>
                </a:solidFill>
                <a:latin typeface="Arial"/>
                <a:ea typeface="Arial"/>
                <a:cs typeface="Arial"/>
                <a:sym typeface="Arial"/>
              </a:defRPr>
            </a:lvl7pPr>
            <a:lvl8pPr marL="0" marR="0" lvl="7" indent="0" algn="l">
              <a:spcBef>
                <a:spcPts val="0"/>
              </a:spcBef>
              <a:buNone/>
              <a:defRPr sz="900" b="0" i="0" u="none" strike="noStrike" cap="none">
                <a:solidFill>
                  <a:schemeClr val="lt1"/>
                </a:solidFill>
                <a:latin typeface="Arial"/>
                <a:ea typeface="Arial"/>
                <a:cs typeface="Arial"/>
                <a:sym typeface="Arial"/>
              </a:defRPr>
            </a:lvl8pPr>
            <a:lvl9pPr marL="0" marR="0" lvl="8" indent="0" algn="l">
              <a:spcBef>
                <a:spcPts val="0"/>
              </a:spcBef>
              <a:buNone/>
              <a:defRPr sz="900" b="0" i="0" u="none" strike="noStrike" cap="none">
                <a:solidFill>
                  <a:schemeClr val="lt1"/>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pt-BR"/>
              <a:t>‹nº›</a:t>
            </a:fld>
            <a:endParaRPr/>
          </a:p>
        </p:txBody>
      </p:sp>
      <p:sp>
        <p:nvSpPr>
          <p:cNvPr id="45" name="Google Shape;45;p38"/>
          <p:cNvSpPr txBox="1">
            <a:spLocks noGrp="1"/>
          </p:cNvSpPr>
          <p:nvPr>
            <p:ph type="body" idx="1"/>
          </p:nvPr>
        </p:nvSpPr>
        <p:spPr>
          <a:xfrm>
            <a:off x="5714474" y="1178376"/>
            <a:ext cx="5767612" cy="4814920"/>
          </a:xfrm>
          <a:prstGeom prst="rect">
            <a:avLst/>
          </a:prstGeom>
          <a:noFill/>
          <a:ln>
            <a:noFill/>
          </a:ln>
        </p:spPr>
        <p:txBody>
          <a:bodyPr spcFirstLastPara="1" wrap="square" lIns="91425" tIns="45700" rIns="91425" bIns="45700" anchor="t" anchorCtr="0">
            <a:noAutofit/>
          </a:bodyPr>
          <a:lstStyle>
            <a:lvl1pPr marL="457200" lvl="0" indent="-406400" algn="l">
              <a:lnSpc>
                <a:spcPct val="90000"/>
              </a:lnSpc>
              <a:spcBef>
                <a:spcPts val="1000"/>
              </a:spcBef>
              <a:spcAft>
                <a:spcPts val="0"/>
              </a:spcAft>
              <a:buClr>
                <a:schemeClr val="dk1"/>
              </a:buClr>
              <a:buSzPts val="2800"/>
              <a:buChar char="•"/>
              <a:defRPr>
                <a:solidFill>
                  <a:schemeClr val="dk1"/>
                </a:solidFill>
              </a:defRPr>
            </a:lvl1pPr>
            <a:lvl2pPr marL="914400" lvl="1" indent="-381000" algn="l">
              <a:lnSpc>
                <a:spcPct val="90000"/>
              </a:lnSpc>
              <a:spcBef>
                <a:spcPts val="500"/>
              </a:spcBef>
              <a:spcAft>
                <a:spcPts val="0"/>
              </a:spcAft>
              <a:buClr>
                <a:schemeClr val="dk1"/>
              </a:buClr>
              <a:buSzPts val="2400"/>
              <a:buChar char="•"/>
              <a:defRPr>
                <a:solidFill>
                  <a:schemeClr val="dk1"/>
                </a:solidFill>
              </a:defRPr>
            </a:lvl2pPr>
            <a:lvl3pPr marL="1371600" lvl="2" indent="-355600" algn="l">
              <a:lnSpc>
                <a:spcPct val="90000"/>
              </a:lnSpc>
              <a:spcBef>
                <a:spcPts val="500"/>
              </a:spcBef>
              <a:spcAft>
                <a:spcPts val="0"/>
              </a:spcAft>
              <a:buClr>
                <a:schemeClr val="dk1"/>
              </a:buClr>
              <a:buSzPts val="2000"/>
              <a:buChar char="•"/>
              <a:defRPr>
                <a:solidFill>
                  <a:schemeClr val="dk1"/>
                </a:solidFill>
              </a:defRPr>
            </a:lvl3pPr>
            <a:lvl4pPr marL="1828800" lvl="3" indent="-342900" algn="l">
              <a:lnSpc>
                <a:spcPct val="90000"/>
              </a:lnSpc>
              <a:spcBef>
                <a:spcPts val="500"/>
              </a:spcBef>
              <a:spcAft>
                <a:spcPts val="0"/>
              </a:spcAft>
              <a:buClr>
                <a:schemeClr val="dk1"/>
              </a:buClr>
              <a:buSzPts val="1800"/>
              <a:buChar char="•"/>
              <a:defRPr>
                <a:solidFill>
                  <a:schemeClr val="dk1"/>
                </a:solidFill>
              </a:defRPr>
            </a:lvl4pPr>
            <a:lvl5pPr marL="2286000" lvl="4" indent="-342900" algn="l">
              <a:lnSpc>
                <a:spcPct val="90000"/>
              </a:lnSpc>
              <a:spcBef>
                <a:spcPts val="500"/>
              </a:spcBef>
              <a:spcAft>
                <a:spcPts val="0"/>
              </a:spcAft>
              <a:buClr>
                <a:schemeClr val="dk1"/>
              </a:buClr>
              <a:buSzPts val="1800"/>
              <a:buChar char="•"/>
              <a:defRPr>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46" name="Google Shape;46;p38"/>
          <p:cNvPicPr preferRelativeResize="0"/>
          <p:nvPr/>
        </p:nvPicPr>
        <p:blipFill rotWithShape="1">
          <a:blip r:embed="rId3">
            <a:alphaModFix/>
          </a:blip>
          <a:srcRect/>
          <a:stretch/>
        </p:blipFill>
        <p:spPr>
          <a:xfrm>
            <a:off x="9909200" y="365126"/>
            <a:ext cx="1772652" cy="449072"/>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47"/>
        <p:cNvGrpSpPr/>
        <p:nvPr/>
      </p:nvGrpSpPr>
      <p:grpSpPr>
        <a:xfrm>
          <a:off x="0" y="0"/>
          <a:ext cx="0" cy="0"/>
          <a:chOff x="0" y="0"/>
          <a:chExt cx="0" cy="0"/>
        </a:xfrm>
      </p:grpSpPr>
      <p:pic>
        <p:nvPicPr>
          <p:cNvPr id="48" name="Google Shape;48;p39"/>
          <p:cNvPicPr preferRelativeResize="0"/>
          <p:nvPr/>
        </p:nvPicPr>
        <p:blipFill rotWithShape="1">
          <a:blip r:embed="rId2">
            <a:alphaModFix/>
          </a:blip>
          <a:srcRect/>
          <a:stretch/>
        </p:blipFill>
        <p:spPr>
          <a:xfrm>
            <a:off x="2469" y="5"/>
            <a:ext cx="12188952" cy="1143000"/>
          </a:xfrm>
          <a:prstGeom prst="rect">
            <a:avLst/>
          </a:prstGeom>
          <a:noFill/>
          <a:ln>
            <a:noFill/>
          </a:ln>
        </p:spPr>
      </p:pic>
      <p:sp>
        <p:nvSpPr>
          <p:cNvPr id="49" name="Google Shape;49;p39"/>
          <p:cNvSpPr txBox="1">
            <a:spLocks noGrp="1"/>
          </p:cNvSpPr>
          <p:nvPr>
            <p:ph type="title"/>
          </p:nvPr>
        </p:nvSpPr>
        <p:spPr>
          <a:xfrm>
            <a:off x="419100" y="365125"/>
            <a:ext cx="9034272" cy="474119"/>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lt1"/>
              </a:buClr>
              <a:buSzPts val="4000"/>
              <a:buFont typeface="Arial"/>
              <a:buNone/>
              <a:defRPr sz="4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0" name="Google Shape;50;p39"/>
          <p:cNvSpPr txBox="1">
            <a:spLocks noGrp="1"/>
          </p:cNvSpPr>
          <p:nvPr>
            <p:ph type="sldNum" idx="12"/>
          </p:nvPr>
        </p:nvSpPr>
        <p:spPr>
          <a:xfrm>
            <a:off x="90297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pt-BR"/>
              <a:t>‹nº›</a:t>
            </a:fld>
            <a:endParaRPr/>
          </a:p>
        </p:txBody>
      </p:sp>
      <p:sp>
        <p:nvSpPr>
          <p:cNvPr id="51" name="Google Shape;51;p39"/>
          <p:cNvSpPr txBox="1">
            <a:spLocks noGrp="1"/>
          </p:cNvSpPr>
          <p:nvPr>
            <p:ph type="ftr" idx="11"/>
          </p:nvPr>
        </p:nvSpPr>
        <p:spPr>
          <a:xfrm>
            <a:off x="419100" y="6356350"/>
            <a:ext cx="3735457"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sz="900" b="0" i="0">
                <a:solidFill>
                  <a:srgbClr val="888888"/>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pic>
        <p:nvPicPr>
          <p:cNvPr id="52" name="Google Shape;52;p39"/>
          <p:cNvPicPr preferRelativeResize="0"/>
          <p:nvPr/>
        </p:nvPicPr>
        <p:blipFill rotWithShape="1">
          <a:blip r:embed="rId3">
            <a:alphaModFix/>
          </a:blip>
          <a:srcRect/>
          <a:stretch/>
        </p:blipFill>
        <p:spPr>
          <a:xfrm>
            <a:off x="9909198" y="365126"/>
            <a:ext cx="1772656" cy="449073"/>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hank You">
  <p:cSld name="Thank You">
    <p:spTree>
      <p:nvGrpSpPr>
        <p:cNvPr id="1" name="Shape 53"/>
        <p:cNvGrpSpPr/>
        <p:nvPr/>
      </p:nvGrpSpPr>
      <p:grpSpPr>
        <a:xfrm>
          <a:off x="0" y="0"/>
          <a:ext cx="0" cy="0"/>
          <a:chOff x="0" y="0"/>
          <a:chExt cx="0" cy="0"/>
        </a:xfrm>
      </p:grpSpPr>
      <p:pic>
        <p:nvPicPr>
          <p:cNvPr id="54" name="Google Shape;54;p40"/>
          <p:cNvPicPr preferRelativeResize="0"/>
          <p:nvPr/>
        </p:nvPicPr>
        <p:blipFill rotWithShape="1">
          <a:blip r:embed="rId2">
            <a:alphaModFix/>
          </a:blip>
          <a:srcRect/>
          <a:stretch/>
        </p:blipFill>
        <p:spPr>
          <a:xfrm>
            <a:off x="-81023" y="-47919"/>
            <a:ext cx="12361762" cy="6958182"/>
          </a:xfrm>
          <a:prstGeom prst="rect">
            <a:avLst/>
          </a:prstGeom>
          <a:noFill/>
          <a:ln>
            <a:noFill/>
          </a:ln>
        </p:spPr>
      </p:pic>
      <p:sp>
        <p:nvSpPr>
          <p:cNvPr id="55" name="Google Shape;55;p40"/>
          <p:cNvSpPr txBox="1"/>
          <p:nvPr/>
        </p:nvSpPr>
        <p:spPr>
          <a:xfrm>
            <a:off x="423968" y="6089839"/>
            <a:ext cx="8921913" cy="646331"/>
          </a:xfrm>
          <a:prstGeom prst="rect">
            <a:avLst/>
          </a:prstGeom>
          <a:noFill/>
          <a:ln>
            <a:noFill/>
          </a:ln>
        </p:spPr>
        <p:txBody>
          <a:bodyPr spcFirstLastPara="1" wrap="square" lIns="91425" tIns="45700" rIns="91425" bIns="45700" anchor="t" anchorCtr="0">
            <a:noAutofit/>
          </a:bodyPr>
          <a:lstStyle/>
          <a:p>
            <a:pPr marL="0" marR="0" lvl="0" indent="0" algn="just" rtl="0">
              <a:spcBef>
                <a:spcPts val="0"/>
              </a:spcBef>
              <a:spcAft>
                <a:spcPts val="0"/>
              </a:spcAft>
              <a:buNone/>
            </a:pPr>
            <a:r>
              <a:rPr lang="pt-BR" sz="900" b="0" i="0" u="none" strike="noStrike" cap="none">
                <a:solidFill>
                  <a:schemeClr val="lt1"/>
                </a:solidFill>
                <a:latin typeface="Arial"/>
                <a:ea typeface="Arial"/>
                <a:cs typeface="Arial"/>
                <a:sym typeface="Arial"/>
              </a:rPr>
              <a:t>© 2019 Amazon Web Services, Inc. ou suas afiliadas. Todos os direitos reservados. Este trabalho não pode ser reproduzido ou redistribuído, no todo ou em parte, sem a permissão prévia por escrito da Amazon Web Services, Inc. É proibido copiar, emprestar ou vender para fins comerciais. Para correções ou comentários sobre o curso, envie um e-mail para: </a:t>
            </a:r>
            <a:r>
              <a:rPr lang="pt-BR" sz="900" b="0" i="0" u="sng" strike="noStrike" cap="none">
                <a:solidFill>
                  <a:schemeClr val="lt1"/>
                </a:solidFill>
                <a:latin typeface="Arial"/>
                <a:ea typeface="Arial"/>
                <a:cs typeface="Arial"/>
                <a:sym typeface="Arial"/>
              </a:rPr>
              <a:t>aws-course-feedback@amazon.com</a:t>
            </a:r>
            <a:r>
              <a:rPr lang="pt-BR" sz="900" b="0" i="0" u="none" strike="noStrike" cap="none">
                <a:solidFill>
                  <a:schemeClr val="lt1"/>
                </a:solidFill>
                <a:latin typeface="Arial"/>
                <a:ea typeface="Arial"/>
                <a:cs typeface="Arial"/>
                <a:sym typeface="Arial"/>
              </a:rPr>
              <a:t>. Para todas as outras perguntas, entre em contato conosco em: </a:t>
            </a:r>
            <a:r>
              <a:rPr lang="pt-BR" sz="900" b="0" i="0" u="sng" strike="noStrike" cap="none">
                <a:solidFill>
                  <a:schemeClr val="lt1"/>
                </a:solidFill>
                <a:latin typeface="Arial"/>
                <a:ea typeface="Arial"/>
                <a:cs typeface="Arial"/>
                <a:sym typeface="Arial"/>
              </a:rPr>
              <a:t>https://aws.amazon.com/contact-us/aws-training/</a:t>
            </a:r>
            <a:r>
              <a:rPr lang="pt-BR" sz="900" b="0" i="0" u="none" strike="noStrike" cap="none">
                <a:solidFill>
                  <a:schemeClr val="lt1"/>
                </a:solidFill>
                <a:latin typeface="Arial"/>
                <a:ea typeface="Arial"/>
                <a:cs typeface="Arial"/>
                <a:sym typeface="Arial"/>
              </a:rPr>
              <a:t>. Todas as marcas comerciais pertencem a seus proprietários.</a:t>
            </a:r>
            <a:endParaRPr/>
          </a:p>
          <a:p>
            <a:pPr marL="0" marR="0" lvl="0" indent="0" algn="just" rtl="0">
              <a:spcBef>
                <a:spcPts val="0"/>
              </a:spcBef>
              <a:spcAft>
                <a:spcPts val="0"/>
              </a:spcAft>
              <a:buNone/>
            </a:pPr>
            <a:endParaRPr sz="900" b="0" i="0" u="none" strike="noStrike" cap="none">
              <a:solidFill>
                <a:schemeClr val="dk1"/>
              </a:solidFill>
              <a:latin typeface="Arial"/>
              <a:ea typeface="Arial"/>
              <a:cs typeface="Arial"/>
              <a:sym typeface="Arial"/>
            </a:endParaRPr>
          </a:p>
        </p:txBody>
      </p:sp>
      <p:sp>
        <p:nvSpPr>
          <p:cNvPr id="56" name="Google Shape;56;p40"/>
          <p:cNvSpPr txBox="1">
            <a:spLocks noGrp="1"/>
          </p:cNvSpPr>
          <p:nvPr>
            <p:ph type="title"/>
          </p:nvPr>
        </p:nvSpPr>
        <p:spPr>
          <a:xfrm>
            <a:off x="419100" y="3191940"/>
            <a:ext cx="11353800" cy="474119"/>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lt1"/>
              </a:buClr>
              <a:buSzPts val="6000"/>
              <a:buFont typeface="Arial"/>
              <a:buNone/>
              <a:defRPr sz="6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57" name="Google Shape;57;p40"/>
          <p:cNvPicPr preferRelativeResize="0"/>
          <p:nvPr/>
        </p:nvPicPr>
        <p:blipFill rotWithShape="1">
          <a:blip r:embed="rId3">
            <a:alphaModFix/>
          </a:blip>
          <a:srcRect/>
          <a:stretch/>
        </p:blipFill>
        <p:spPr>
          <a:xfrm>
            <a:off x="9931098" y="6089839"/>
            <a:ext cx="1772656" cy="449073"/>
          </a:xfrm>
          <a:prstGeom prst="rect">
            <a:avLst/>
          </a:prstGeom>
          <a:noFill/>
          <a:ln>
            <a:noFill/>
          </a:ln>
        </p:spPr>
      </p:pic>
    </p:spTree>
  </p:cSld>
  <p:clrMapOvr>
    <a:masterClrMapping/>
  </p:clrMapOvr>
  <p:extLst>
    <p:ext uri="{DCECCB84-F9BA-43D5-87BE-67443E8EF086}">
      <p15:sldGuideLst xmlns:p15="http://schemas.microsoft.com/office/powerpoint/2012/main">
        <p15:guide id="1" orient="horz" pos="216">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ubsection Header">
  <p:cSld name="Subsection Header">
    <p:spTree>
      <p:nvGrpSpPr>
        <p:cNvPr id="1" name="Shape 58"/>
        <p:cNvGrpSpPr/>
        <p:nvPr/>
      </p:nvGrpSpPr>
      <p:grpSpPr>
        <a:xfrm>
          <a:off x="0" y="0"/>
          <a:ext cx="0" cy="0"/>
          <a:chOff x="0" y="0"/>
          <a:chExt cx="0" cy="0"/>
        </a:xfrm>
      </p:grpSpPr>
      <p:sp>
        <p:nvSpPr>
          <p:cNvPr id="59" name="Google Shape;59;p41"/>
          <p:cNvSpPr txBox="1">
            <a:spLocks noGrp="1"/>
          </p:cNvSpPr>
          <p:nvPr>
            <p:ph type="ftr" idx="11"/>
          </p:nvPr>
        </p:nvSpPr>
        <p:spPr>
          <a:xfrm>
            <a:off x="419099" y="6356350"/>
            <a:ext cx="3735457"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sz="900" b="0" i="0">
                <a:solidFill>
                  <a:srgbClr val="888888"/>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41"/>
          <p:cNvSpPr txBox="1">
            <a:spLocks noGrp="1"/>
          </p:cNvSpPr>
          <p:nvPr>
            <p:ph type="title"/>
          </p:nvPr>
        </p:nvSpPr>
        <p:spPr>
          <a:xfrm>
            <a:off x="419100" y="3191940"/>
            <a:ext cx="11353800" cy="474119"/>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6000"/>
              <a:buFont typeface="Arial"/>
              <a:buNone/>
              <a:defRPr sz="60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1" name="Google Shape;61;p41"/>
          <p:cNvSpPr txBox="1">
            <a:spLocks noGrp="1"/>
          </p:cNvSpPr>
          <p:nvPr>
            <p:ph type="sldNum" idx="12"/>
          </p:nvPr>
        </p:nvSpPr>
        <p:spPr>
          <a:xfrm>
            <a:off x="90297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pt-BR"/>
              <a:t>‹nº›</a:t>
            </a:fld>
            <a:endParaRPr/>
          </a:p>
        </p:txBody>
      </p:sp>
      <p:pic>
        <p:nvPicPr>
          <p:cNvPr id="62" name="Google Shape;62;p41"/>
          <p:cNvPicPr preferRelativeResize="0"/>
          <p:nvPr/>
        </p:nvPicPr>
        <p:blipFill rotWithShape="1">
          <a:blip r:embed="rId2">
            <a:alphaModFix/>
          </a:blip>
          <a:srcRect l="75552" t="60520" r="3438" b="3809"/>
          <a:stretch/>
        </p:blipFill>
        <p:spPr>
          <a:xfrm rot="10800000">
            <a:off x="-1" y="-2"/>
            <a:ext cx="2268187" cy="2166103"/>
          </a:xfrm>
          <a:prstGeom prst="rect">
            <a:avLst/>
          </a:prstGeom>
          <a:noFill/>
          <a:ln>
            <a:noFill/>
          </a:ln>
        </p:spPr>
      </p:pic>
      <p:pic>
        <p:nvPicPr>
          <p:cNvPr id="63" name="Google Shape;63;p41"/>
          <p:cNvPicPr preferRelativeResize="0"/>
          <p:nvPr/>
        </p:nvPicPr>
        <p:blipFill rotWithShape="1">
          <a:blip r:embed="rId3">
            <a:alphaModFix/>
          </a:blip>
          <a:srcRect/>
          <a:stretch/>
        </p:blipFill>
        <p:spPr>
          <a:xfrm>
            <a:off x="9909200" y="365126"/>
            <a:ext cx="1772652" cy="449072"/>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hree Column">
  <p:cSld name="Three Column">
    <p:spTree>
      <p:nvGrpSpPr>
        <p:cNvPr id="1" name="Shape 64"/>
        <p:cNvGrpSpPr/>
        <p:nvPr/>
      </p:nvGrpSpPr>
      <p:grpSpPr>
        <a:xfrm>
          <a:off x="0" y="0"/>
          <a:ext cx="0" cy="0"/>
          <a:chOff x="0" y="0"/>
          <a:chExt cx="0" cy="0"/>
        </a:xfrm>
      </p:grpSpPr>
      <p:pic>
        <p:nvPicPr>
          <p:cNvPr id="65" name="Google Shape;65;p42"/>
          <p:cNvPicPr preferRelativeResize="0"/>
          <p:nvPr/>
        </p:nvPicPr>
        <p:blipFill rotWithShape="1">
          <a:blip r:embed="rId2">
            <a:alphaModFix/>
          </a:blip>
          <a:srcRect/>
          <a:stretch/>
        </p:blipFill>
        <p:spPr>
          <a:xfrm>
            <a:off x="2469" y="5"/>
            <a:ext cx="12188952" cy="1143000"/>
          </a:xfrm>
          <a:prstGeom prst="rect">
            <a:avLst/>
          </a:prstGeom>
          <a:noFill/>
          <a:ln>
            <a:noFill/>
          </a:ln>
        </p:spPr>
      </p:pic>
      <p:sp>
        <p:nvSpPr>
          <p:cNvPr id="66" name="Google Shape;66;p42"/>
          <p:cNvSpPr txBox="1">
            <a:spLocks noGrp="1"/>
          </p:cNvSpPr>
          <p:nvPr>
            <p:ph type="title"/>
          </p:nvPr>
        </p:nvSpPr>
        <p:spPr>
          <a:xfrm>
            <a:off x="419101" y="365125"/>
            <a:ext cx="9037416" cy="474119"/>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lt1"/>
              </a:buClr>
              <a:buSzPts val="4000"/>
              <a:buFont typeface="Arial"/>
              <a:buNone/>
              <a:defRPr sz="4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42"/>
          <p:cNvSpPr txBox="1">
            <a:spLocks noGrp="1"/>
          </p:cNvSpPr>
          <p:nvPr>
            <p:ph type="body" idx="1"/>
          </p:nvPr>
        </p:nvSpPr>
        <p:spPr>
          <a:xfrm>
            <a:off x="419100" y="1528175"/>
            <a:ext cx="3593592" cy="4645152"/>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8" name="Google Shape;68;p42"/>
          <p:cNvSpPr txBox="1">
            <a:spLocks noGrp="1"/>
          </p:cNvSpPr>
          <p:nvPr>
            <p:ph type="sldNum" idx="12"/>
          </p:nvPr>
        </p:nvSpPr>
        <p:spPr>
          <a:xfrm>
            <a:off x="90297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pt-BR"/>
              <a:t>‹nº›</a:t>
            </a:fld>
            <a:endParaRPr/>
          </a:p>
        </p:txBody>
      </p:sp>
      <p:sp>
        <p:nvSpPr>
          <p:cNvPr id="69" name="Google Shape;69;p42"/>
          <p:cNvSpPr txBox="1">
            <a:spLocks noGrp="1"/>
          </p:cNvSpPr>
          <p:nvPr>
            <p:ph type="body" idx="2"/>
          </p:nvPr>
        </p:nvSpPr>
        <p:spPr>
          <a:xfrm>
            <a:off x="8173686" y="1528175"/>
            <a:ext cx="3593592" cy="4645152"/>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0" name="Google Shape;70;p42"/>
          <p:cNvSpPr txBox="1">
            <a:spLocks noGrp="1"/>
          </p:cNvSpPr>
          <p:nvPr>
            <p:ph type="body" idx="3"/>
          </p:nvPr>
        </p:nvSpPr>
        <p:spPr>
          <a:xfrm>
            <a:off x="4314209" y="1528175"/>
            <a:ext cx="3593592" cy="4645152"/>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1" name="Google Shape;71;p42"/>
          <p:cNvSpPr txBox="1">
            <a:spLocks noGrp="1"/>
          </p:cNvSpPr>
          <p:nvPr>
            <p:ph type="ftr" idx="11"/>
          </p:nvPr>
        </p:nvSpPr>
        <p:spPr>
          <a:xfrm>
            <a:off x="419100" y="6356350"/>
            <a:ext cx="3735457"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sz="900" b="0" i="0">
                <a:solidFill>
                  <a:srgbClr val="888888"/>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pic>
        <p:nvPicPr>
          <p:cNvPr id="72" name="Google Shape;72;p42"/>
          <p:cNvPicPr preferRelativeResize="0"/>
          <p:nvPr/>
        </p:nvPicPr>
        <p:blipFill rotWithShape="1">
          <a:blip r:embed="rId3">
            <a:alphaModFix/>
          </a:blip>
          <a:srcRect/>
          <a:stretch/>
        </p:blipFill>
        <p:spPr>
          <a:xfrm>
            <a:off x="9909198" y="365125"/>
            <a:ext cx="1772656" cy="449073"/>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
        <p:cNvGrpSpPr/>
        <p:nvPr/>
      </p:nvGrpSpPr>
      <p:grpSpPr>
        <a:xfrm>
          <a:off x="0" y="0"/>
          <a:ext cx="0" cy="0"/>
          <a:chOff x="0" y="0"/>
          <a:chExt cx="0" cy="0"/>
        </a:xfrm>
      </p:grpSpPr>
      <p:sp>
        <p:nvSpPr>
          <p:cNvPr id="9" name="Google Shape;9;p33"/>
          <p:cNvSpPr txBox="1">
            <a:spLocks noGrp="1"/>
          </p:cNvSpPr>
          <p:nvPr>
            <p:ph type="title"/>
          </p:nvPr>
        </p:nvSpPr>
        <p:spPr>
          <a:xfrm>
            <a:off x="419100" y="365125"/>
            <a:ext cx="113538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000"/>
              <a:buFont typeface="Arial"/>
              <a:buNone/>
              <a:defRPr sz="4000" b="0"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0" name="Google Shape;10;p33"/>
          <p:cNvSpPr txBox="1">
            <a:spLocks noGrp="1"/>
          </p:cNvSpPr>
          <p:nvPr>
            <p:ph type="body" idx="1"/>
          </p:nvPr>
        </p:nvSpPr>
        <p:spPr>
          <a:xfrm>
            <a:off x="419100" y="1825625"/>
            <a:ext cx="113538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1" name="Google Shape;11;p33"/>
          <p:cNvSpPr txBox="1">
            <a:spLocks noGrp="1"/>
          </p:cNvSpPr>
          <p:nvPr>
            <p:ph type="sldNum" idx="12"/>
          </p:nvPr>
        </p:nvSpPr>
        <p:spPr>
          <a:xfrm>
            <a:off x="90297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b="0" i="0" u="none" strike="noStrike" cap="none">
                <a:solidFill>
                  <a:srgbClr val="888888"/>
                </a:solidFill>
                <a:latin typeface="Arial"/>
                <a:ea typeface="Arial"/>
                <a:cs typeface="Arial"/>
                <a:sym typeface="Arial"/>
              </a:defRPr>
            </a:lvl1pPr>
            <a:lvl2pPr marL="0" marR="0" lvl="1" indent="0" algn="r" rtl="0">
              <a:spcBef>
                <a:spcPts val="0"/>
              </a:spcBef>
              <a:buNone/>
              <a:defRPr sz="900" b="0" i="0" u="none" strike="noStrike" cap="none">
                <a:solidFill>
                  <a:srgbClr val="888888"/>
                </a:solidFill>
                <a:latin typeface="Arial"/>
                <a:ea typeface="Arial"/>
                <a:cs typeface="Arial"/>
                <a:sym typeface="Arial"/>
              </a:defRPr>
            </a:lvl2pPr>
            <a:lvl3pPr marL="0" marR="0" lvl="2" indent="0" algn="r" rtl="0">
              <a:spcBef>
                <a:spcPts val="0"/>
              </a:spcBef>
              <a:buNone/>
              <a:defRPr sz="900" b="0" i="0" u="none" strike="noStrike" cap="none">
                <a:solidFill>
                  <a:srgbClr val="888888"/>
                </a:solidFill>
                <a:latin typeface="Arial"/>
                <a:ea typeface="Arial"/>
                <a:cs typeface="Arial"/>
                <a:sym typeface="Arial"/>
              </a:defRPr>
            </a:lvl3pPr>
            <a:lvl4pPr marL="0" marR="0" lvl="3" indent="0" algn="r" rtl="0">
              <a:spcBef>
                <a:spcPts val="0"/>
              </a:spcBef>
              <a:buNone/>
              <a:defRPr sz="900" b="0" i="0" u="none" strike="noStrike" cap="none">
                <a:solidFill>
                  <a:srgbClr val="888888"/>
                </a:solidFill>
                <a:latin typeface="Arial"/>
                <a:ea typeface="Arial"/>
                <a:cs typeface="Arial"/>
                <a:sym typeface="Arial"/>
              </a:defRPr>
            </a:lvl4pPr>
            <a:lvl5pPr marL="0" marR="0" lvl="4" indent="0" algn="r" rtl="0">
              <a:spcBef>
                <a:spcPts val="0"/>
              </a:spcBef>
              <a:buNone/>
              <a:defRPr sz="900" b="0" i="0" u="none" strike="noStrike" cap="none">
                <a:solidFill>
                  <a:srgbClr val="888888"/>
                </a:solidFill>
                <a:latin typeface="Arial"/>
                <a:ea typeface="Arial"/>
                <a:cs typeface="Arial"/>
                <a:sym typeface="Arial"/>
              </a:defRPr>
            </a:lvl5pPr>
            <a:lvl6pPr marL="0" marR="0" lvl="5" indent="0" algn="r" rtl="0">
              <a:spcBef>
                <a:spcPts val="0"/>
              </a:spcBef>
              <a:buNone/>
              <a:defRPr sz="900" b="0" i="0" u="none" strike="noStrike" cap="none">
                <a:solidFill>
                  <a:srgbClr val="888888"/>
                </a:solidFill>
                <a:latin typeface="Arial"/>
                <a:ea typeface="Arial"/>
                <a:cs typeface="Arial"/>
                <a:sym typeface="Arial"/>
              </a:defRPr>
            </a:lvl6pPr>
            <a:lvl7pPr marL="0" marR="0" lvl="6" indent="0" algn="r" rtl="0">
              <a:spcBef>
                <a:spcPts val="0"/>
              </a:spcBef>
              <a:buNone/>
              <a:defRPr sz="900" b="0" i="0" u="none" strike="noStrike" cap="none">
                <a:solidFill>
                  <a:srgbClr val="888888"/>
                </a:solidFill>
                <a:latin typeface="Arial"/>
                <a:ea typeface="Arial"/>
                <a:cs typeface="Arial"/>
                <a:sym typeface="Arial"/>
              </a:defRPr>
            </a:lvl7pPr>
            <a:lvl8pPr marL="0" marR="0" lvl="7" indent="0" algn="r" rtl="0">
              <a:spcBef>
                <a:spcPts val="0"/>
              </a:spcBef>
              <a:buNone/>
              <a:defRPr sz="900" b="0" i="0" u="none" strike="noStrike" cap="none">
                <a:solidFill>
                  <a:srgbClr val="888888"/>
                </a:solidFill>
                <a:latin typeface="Arial"/>
                <a:ea typeface="Arial"/>
                <a:cs typeface="Arial"/>
                <a:sym typeface="Arial"/>
              </a:defRPr>
            </a:lvl8pPr>
            <a:lvl9pPr marL="0" marR="0" lvl="8" indent="0" algn="r" rtl="0">
              <a:spcBef>
                <a:spcPts val="0"/>
              </a:spcBef>
              <a:buNone/>
              <a:defRPr sz="9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pt-BR"/>
              <a:t>‹nº›</a:t>
            </a:fld>
            <a:endParaRPr/>
          </a:p>
        </p:txBody>
      </p:sp>
      <p:sp>
        <p:nvSpPr>
          <p:cNvPr id="12" name="Google Shape;12;p33"/>
          <p:cNvSpPr txBox="1">
            <a:spLocks noGrp="1"/>
          </p:cNvSpPr>
          <p:nvPr>
            <p:ph type="ftr" idx="11"/>
          </p:nvPr>
        </p:nvSpPr>
        <p:spPr>
          <a:xfrm>
            <a:off x="419100" y="6356350"/>
            <a:ext cx="6871048"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900" b="0" i="0" u="none" strike="noStrike" cap="none">
                <a:solidFill>
                  <a:srgbClr val="888888"/>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pos="264">
          <p15:clr>
            <a:srgbClr val="F26B43"/>
          </p15:clr>
        </p15:guide>
        <p15:guide id="4" pos="7416">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37.png"/><Relationship Id="rId18" Type="http://schemas.openxmlformats.org/officeDocument/2006/relationships/image" Target="../media/image42.png"/><Relationship Id="rId3" Type="http://schemas.openxmlformats.org/officeDocument/2006/relationships/image" Target="../media/image27.png"/><Relationship Id="rId21" Type="http://schemas.openxmlformats.org/officeDocument/2006/relationships/image" Target="../media/image45.png"/><Relationship Id="rId7" Type="http://schemas.openxmlformats.org/officeDocument/2006/relationships/image" Target="../media/image31.png"/><Relationship Id="rId12" Type="http://schemas.openxmlformats.org/officeDocument/2006/relationships/image" Target="../media/image36.png"/><Relationship Id="rId17" Type="http://schemas.openxmlformats.org/officeDocument/2006/relationships/image" Target="../media/image41.png"/><Relationship Id="rId25" Type="http://schemas.openxmlformats.org/officeDocument/2006/relationships/image" Target="../media/image49.png"/><Relationship Id="rId2" Type="http://schemas.openxmlformats.org/officeDocument/2006/relationships/notesSlide" Target="../notesSlides/notesSlide16.xml"/><Relationship Id="rId16" Type="http://schemas.openxmlformats.org/officeDocument/2006/relationships/image" Target="../media/image40.png"/><Relationship Id="rId20" Type="http://schemas.openxmlformats.org/officeDocument/2006/relationships/image" Target="../media/image44.png"/><Relationship Id="rId1" Type="http://schemas.openxmlformats.org/officeDocument/2006/relationships/slideLayout" Target="../slideLayouts/slideLayout6.xml"/><Relationship Id="rId6" Type="http://schemas.openxmlformats.org/officeDocument/2006/relationships/image" Target="../media/image30.png"/><Relationship Id="rId11" Type="http://schemas.openxmlformats.org/officeDocument/2006/relationships/image" Target="../media/image35.png"/><Relationship Id="rId24" Type="http://schemas.openxmlformats.org/officeDocument/2006/relationships/image" Target="../media/image48.png"/><Relationship Id="rId5" Type="http://schemas.openxmlformats.org/officeDocument/2006/relationships/image" Target="../media/image29.png"/><Relationship Id="rId15" Type="http://schemas.openxmlformats.org/officeDocument/2006/relationships/image" Target="../media/image39.png"/><Relationship Id="rId23" Type="http://schemas.openxmlformats.org/officeDocument/2006/relationships/image" Target="../media/image47.png"/><Relationship Id="rId10" Type="http://schemas.openxmlformats.org/officeDocument/2006/relationships/image" Target="../media/image34.png"/><Relationship Id="rId19" Type="http://schemas.openxmlformats.org/officeDocument/2006/relationships/image" Target="../media/image43.png"/><Relationship Id="rId4" Type="http://schemas.openxmlformats.org/officeDocument/2006/relationships/image" Target="../media/image28.png"/><Relationship Id="rId9" Type="http://schemas.openxmlformats.org/officeDocument/2006/relationships/image" Target="../media/image33.png"/><Relationship Id="rId14" Type="http://schemas.openxmlformats.org/officeDocument/2006/relationships/image" Target="../media/image38.png"/><Relationship Id="rId22" Type="http://schemas.openxmlformats.org/officeDocument/2006/relationships/image" Target="../media/image46.png"/></Relationships>
</file>

<file path=ppt/slides/_rels/slide17.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33.png"/><Relationship Id="rId7" Type="http://schemas.openxmlformats.org/officeDocument/2006/relationships/image" Target="../media/image53.png"/><Relationship Id="rId2" Type="http://schemas.openxmlformats.org/officeDocument/2006/relationships/notesSlide" Target="../notesSlides/notesSlide17.xml"/><Relationship Id="rId1" Type="http://schemas.openxmlformats.org/officeDocument/2006/relationships/slideLayout" Target="../slideLayouts/slideLayout6.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18.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30.png"/><Relationship Id="rId7" Type="http://schemas.openxmlformats.org/officeDocument/2006/relationships/image" Target="../media/image58.png"/><Relationship Id="rId12" Type="http://schemas.openxmlformats.org/officeDocument/2006/relationships/image" Target="../media/image63.png"/><Relationship Id="rId2" Type="http://schemas.openxmlformats.org/officeDocument/2006/relationships/notesSlide" Target="../notesSlides/notesSlide18.xml"/><Relationship Id="rId1" Type="http://schemas.openxmlformats.org/officeDocument/2006/relationships/slideLayout" Target="../slideLayouts/slideLayout6.xml"/><Relationship Id="rId6" Type="http://schemas.openxmlformats.org/officeDocument/2006/relationships/image" Target="../media/image57.png"/><Relationship Id="rId11" Type="http://schemas.openxmlformats.org/officeDocument/2006/relationships/image" Target="../media/image62.png"/><Relationship Id="rId5" Type="http://schemas.openxmlformats.org/officeDocument/2006/relationships/image" Target="../media/image56.png"/><Relationship Id="rId10" Type="http://schemas.openxmlformats.org/officeDocument/2006/relationships/image" Target="../media/image61.png"/><Relationship Id="rId4" Type="http://schemas.openxmlformats.org/officeDocument/2006/relationships/image" Target="../media/image55.png"/><Relationship Id="rId9" Type="http://schemas.openxmlformats.org/officeDocument/2006/relationships/image" Target="../media/image60.png"/></Relationships>
</file>

<file path=ppt/slides/_rels/slide19.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36.png"/><Relationship Id="rId7" Type="http://schemas.openxmlformats.org/officeDocument/2006/relationships/image" Target="../media/image67.png"/><Relationship Id="rId2" Type="http://schemas.openxmlformats.org/officeDocument/2006/relationships/notesSlide" Target="../notesSlides/notesSlide19.xml"/><Relationship Id="rId1" Type="http://schemas.openxmlformats.org/officeDocument/2006/relationships/slideLayout" Target="../slideLayouts/slideLayout6.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27.png"/><Relationship Id="rId7" Type="http://schemas.openxmlformats.org/officeDocument/2006/relationships/image" Target="../media/image72.png"/><Relationship Id="rId2" Type="http://schemas.openxmlformats.org/officeDocument/2006/relationships/notesSlide" Target="../notesSlides/notesSlide20.xml"/><Relationship Id="rId1" Type="http://schemas.openxmlformats.org/officeDocument/2006/relationships/slideLayout" Target="../slideLayouts/slideLayout6.xml"/><Relationship Id="rId6" Type="http://schemas.openxmlformats.org/officeDocument/2006/relationships/image" Target="../media/image71.png"/><Relationship Id="rId11" Type="http://schemas.openxmlformats.org/officeDocument/2006/relationships/image" Target="../media/image76.png"/><Relationship Id="rId5" Type="http://schemas.openxmlformats.org/officeDocument/2006/relationships/image" Target="../media/image70.png"/><Relationship Id="rId10" Type="http://schemas.openxmlformats.org/officeDocument/2006/relationships/image" Target="../media/image75.png"/><Relationship Id="rId4" Type="http://schemas.openxmlformats.org/officeDocument/2006/relationships/image" Target="../media/image69.png"/><Relationship Id="rId9" Type="http://schemas.openxmlformats.org/officeDocument/2006/relationships/image" Target="../media/image74.png"/></Relationships>
</file>

<file path=ppt/slides/_rels/slide21.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77.jpg"/><Relationship Id="rId7" Type="http://schemas.openxmlformats.org/officeDocument/2006/relationships/image" Target="../media/image80.png"/><Relationship Id="rId2" Type="http://schemas.openxmlformats.org/officeDocument/2006/relationships/notesSlide" Target="../notesSlides/notesSlide21.xml"/><Relationship Id="rId1" Type="http://schemas.openxmlformats.org/officeDocument/2006/relationships/slideLayout" Target="../slideLayouts/slideLayout6.xml"/><Relationship Id="rId6" Type="http://schemas.openxmlformats.org/officeDocument/2006/relationships/image" Target="../media/image35.png"/><Relationship Id="rId5" Type="http://schemas.openxmlformats.org/officeDocument/2006/relationships/image" Target="../media/image79.png"/><Relationship Id="rId10" Type="http://schemas.openxmlformats.org/officeDocument/2006/relationships/image" Target="../media/image83.png"/><Relationship Id="rId4" Type="http://schemas.openxmlformats.org/officeDocument/2006/relationships/image" Target="../media/image78.png"/><Relationship Id="rId9" Type="http://schemas.openxmlformats.org/officeDocument/2006/relationships/image" Target="../media/image82.png"/></Relationships>
</file>

<file path=ppt/slides/_rels/slide22.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87.jpg"/><Relationship Id="rId2" Type="http://schemas.openxmlformats.org/officeDocument/2006/relationships/notesSlide" Target="../notesSlides/notesSlide22.xml"/><Relationship Id="rId1" Type="http://schemas.openxmlformats.org/officeDocument/2006/relationships/slideLayout" Target="../slideLayouts/slideLayout6.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s>
</file>

<file path=ppt/slides/_rels/slide23.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image" Target="../media/image88.png"/><Relationship Id="rId7" Type="http://schemas.openxmlformats.org/officeDocument/2006/relationships/image" Target="../media/image92.png"/><Relationship Id="rId12" Type="http://schemas.openxmlformats.org/officeDocument/2006/relationships/image" Target="../media/image96.jpg"/><Relationship Id="rId2" Type="http://schemas.openxmlformats.org/officeDocument/2006/relationships/notesSlide" Target="../notesSlides/notesSlide23.xml"/><Relationship Id="rId1" Type="http://schemas.openxmlformats.org/officeDocument/2006/relationships/slideLayout" Target="../slideLayouts/slideLayout3.xml"/><Relationship Id="rId6" Type="http://schemas.openxmlformats.org/officeDocument/2006/relationships/image" Target="../media/image91.png"/><Relationship Id="rId11" Type="http://schemas.openxmlformats.org/officeDocument/2006/relationships/image" Target="../media/image32.png"/><Relationship Id="rId5" Type="http://schemas.openxmlformats.org/officeDocument/2006/relationships/image" Target="../media/image90.png"/><Relationship Id="rId10" Type="http://schemas.openxmlformats.org/officeDocument/2006/relationships/image" Target="../media/image95.png"/><Relationship Id="rId4" Type="http://schemas.openxmlformats.org/officeDocument/2006/relationships/image" Target="../media/image89.png"/><Relationship Id="rId9" Type="http://schemas.openxmlformats.org/officeDocument/2006/relationships/image" Target="../media/image94.png"/></Relationships>
</file>

<file path=ppt/slides/_rels/slide24.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hyperlink" Target="https://aws.amazon.com/about-aws/global-infrastructure" TargetMode="External"/><Relationship Id="rId2" Type="http://schemas.openxmlformats.org/officeDocument/2006/relationships/notesSlide" Target="../notesSlides/notesSlide31.xml"/><Relationship Id="rId1" Type="http://schemas.openxmlformats.org/officeDocument/2006/relationships/slideLayout" Target="../slideLayouts/slideLayout3.xml"/><Relationship Id="rId5" Type="http://schemas.openxmlformats.org/officeDocument/2006/relationships/hyperlink" Target="https://aws.amazon.com/products/" TargetMode="External"/><Relationship Id="rId4" Type="http://schemas.openxmlformats.org/officeDocument/2006/relationships/hyperlink" Target="https://aws.amazon.com/about-aws/global-infrastructure/regional-product-services/" TargetMode="Externa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hyperlink" Target="https://infrastructure.aws/" TargetMode="External"/><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p1"/>
          <p:cNvSpPr txBox="1">
            <a:spLocks noGrp="1"/>
          </p:cNvSpPr>
          <p:nvPr>
            <p:ph type="body" idx="1"/>
          </p:nvPr>
        </p:nvSpPr>
        <p:spPr>
          <a:xfrm>
            <a:off x="419099" y="2461051"/>
            <a:ext cx="12363839" cy="488498"/>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1800"/>
              <a:buNone/>
            </a:pPr>
            <a:r>
              <a:rPr lang="pt-BR" sz="1800"/>
              <a:t>AWS Academy Cloud Foundations (Fundamentos de nuvem da AWS Academy)</a:t>
            </a:r>
            <a:endParaRPr/>
          </a:p>
          <a:p>
            <a:pPr marL="0" lvl="0" indent="0" algn="l" rtl="0">
              <a:lnSpc>
                <a:spcPct val="90000"/>
              </a:lnSpc>
              <a:spcBef>
                <a:spcPts val="1000"/>
              </a:spcBef>
              <a:spcAft>
                <a:spcPts val="0"/>
              </a:spcAft>
              <a:buClr>
                <a:schemeClr val="lt1"/>
              </a:buClr>
              <a:buSzPts val="1800"/>
              <a:buNone/>
            </a:pPr>
            <a:endParaRPr sz="1800"/>
          </a:p>
        </p:txBody>
      </p:sp>
      <p:sp>
        <p:nvSpPr>
          <p:cNvPr id="209" name="Google Shape;209;p1"/>
          <p:cNvSpPr txBox="1">
            <a:spLocks noGrp="1"/>
          </p:cNvSpPr>
          <p:nvPr>
            <p:ph type="title"/>
          </p:nvPr>
        </p:nvSpPr>
        <p:spPr>
          <a:xfrm>
            <a:off x="419100" y="3191940"/>
            <a:ext cx="9863235" cy="474119"/>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4000"/>
              <a:buFont typeface="Arial"/>
              <a:buNone/>
            </a:pPr>
            <a:r>
              <a:rPr lang="pt-BR" sz="4000">
                <a:latin typeface="Arial"/>
                <a:ea typeface="Arial"/>
                <a:cs typeface="Arial"/>
                <a:sym typeface="Arial"/>
              </a:rPr>
              <a:t>Módulo 3: Visão geral da infraestrutura global da AWS</a:t>
            </a:r>
            <a:endParaRPr/>
          </a:p>
        </p:txBody>
      </p:sp>
      <p:sp>
        <p:nvSpPr>
          <p:cNvPr id="210" name="Google Shape;210;p1"/>
          <p:cNvSpPr txBox="1"/>
          <p:nvPr/>
        </p:nvSpPr>
        <p:spPr>
          <a:xfrm>
            <a:off x="251790" y="6480313"/>
            <a:ext cx="4472609" cy="2308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900" b="0" i="0" u="none" strike="noStrike" cap="none">
                <a:solidFill>
                  <a:schemeClr val="lt1"/>
                </a:solidFill>
                <a:latin typeface="Arial"/>
                <a:ea typeface="Arial"/>
                <a:cs typeface="Arial"/>
                <a:sym typeface="Arial"/>
              </a:rPr>
              <a:t>© 2019, Amazon Web Services, Inc. ou suas afiliadas. Todos os direitos reservados.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10"/>
          <p:cNvSpPr txBox="1">
            <a:spLocks noGrp="1"/>
          </p:cNvSpPr>
          <p:nvPr>
            <p:ph type="title"/>
          </p:nvPr>
        </p:nvSpPr>
        <p:spPr>
          <a:xfrm>
            <a:off x="419100" y="365125"/>
            <a:ext cx="9034272" cy="474119"/>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4000"/>
              <a:buFont typeface="Arial"/>
              <a:buNone/>
            </a:pPr>
            <a:r>
              <a:rPr lang="pt-BR"/>
              <a:t>Datacenters da AWS</a:t>
            </a:r>
            <a:endParaRPr/>
          </a:p>
        </p:txBody>
      </p:sp>
      <p:sp>
        <p:nvSpPr>
          <p:cNvPr id="319" name="Google Shape;319;p10"/>
          <p:cNvSpPr txBox="1">
            <a:spLocks noGrp="1"/>
          </p:cNvSpPr>
          <p:nvPr>
            <p:ph type="body" idx="1"/>
          </p:nvPr>
        </p:nvSpPr>
        <p:spPr>
          <a:xfrm>
            <a:off x="238539" y="1440305"/>
            <a:ext cx="6848061" cy="4913308"/>
          </a:xfrm>
          <a:prstGeom prst="rect">
            <a:avLst/>
          </a:prstGeom>
          <a:noFill/>
          <a:ln>
            <a:noFill/>
          </a:ln>
        </p:spPr>
        <p:txBody>
          <a:bodyPr spcFirstLastPara="1" wrap="square" lIns="91425" tIns="45700" rIns="91425" bIns="45700" anchor="t" anchorCtr="0">
            <a:noAutofit/>
          </a:bodyPr>
          <a:lstStyle/>
          <a:p>
            <a:pPr marL="457200" lvl="0" indent="-457200" algn="l" rtl="0">
              <a:lnSpc>
                <a:spcPct val="90000"/>
              </a:lnSpc>
              <a:spcBef>
                <a:spcPts val="0"/>
              </a:spcBef>
              <a:spcAft>
                <a:spcPts val="0"/>
              </a:spcAft>
              <a:buClr>
                <a:schemeClr val="dk1"/>
              </a:buClr>
              <a:buSzPts val="2600"/>
              <a:buChar char="•"/>
            </a:pPr>
            <a:r>
              <a:rPr lang="pt-BR" sz="2600"/>
              <a:t>Os datacenters da AWS são </a:t>
            </a:r>
            <a:r>
              <a:rPr lang="pt-BR" sz="2600">
                <a:solidFill>
                  <a:schemeClr val="accent6"/>
                </a:solidFill>
              </a:rPr>
              <a:t>projetados para segurança</a:t>
            </a:r>
            <a:r>
              <a:rPr lang="pt-BR" sz="2600"/>
              <a:t>.</a:t>
            </a:r>
            <a:endParaRPr/>
          </a:p>
          <a:p>
            <a:pPr marL="457200" lvl="0" indent="-457200" algn="l" rtl="0">
              <a:lnSpc>
                <a:spcPct val="90000"/>
              </a:lnSpc>
              <a:spcBef>
                <a:spcPts val="1000"/>
              </a:spcBef>
              <a:spcAft>
                <a:spcPts val="0"/>
              </a:spcAft>
              <a:buClr>
                <a:schemeClr val="dk1"/>
              </a:buClr>
              <a:buSzPts val="2600"/>
              <a:buChar char="•"/>
            </a:pPr>
            <a:r>
              <a:rPr lang="pt-BR" sz="2600"/>
              <a:t>Os datacenters são onde os dados residem e o processamento de dados ocorre.</a:t>
            </a:r>
            <a:endParaRPr/>
          </a:p>
          <a:p>
            <a:pPr marL="457200" lvl="0" indent="-457200" algn="l" rtl="0">
              <a:lnSpc>
                <a:spcPct val="90000"/>
              </a:lnSpc>
              <a:spcBef>
                <a:spcPts val="1000"/>
              </a:spcBef>
              <a:spcAft>
                <a:spcPts val="0"/>
              </a:spcAft>
              <a:buClr>
                <a:schemeClr val="dk1"/>
              </a:buClr>
              <a:buSzPts val="2600"/>
              <a:buChar char="•"/>
            </a:pPr>
            <a:r>
              <a:rPr lang="pt-BR" sz="2600"/>
              <a:t>Cada datacenter tem energia, redes e conectividade redundantes e está hospedado em uma instalação separada.</a:t>
            </a:r>
            <a:endParaRPr/>
          </a:p>
          <a:p>
            <a:pPr marL="457200" lvl="0" indent="-457200" algn="l" rtl="0">
              <a:lnSpc>
                <a:spcPct val="90000"/>
              </a:lnSpc>
              <a:spcBef>
                <a:spcPts val="1000"/>
              </a:spcBef>
              <a:spcAft>
                <a:spcPts val="0"/>
              </a:spcAft>
              <a:buClr>
                <a:schemeClr val="dk1"/>
              </a:buClr>
              <a:buSzPts val="2600"/>
              <a:buChar char="•"/>
            </a:pPr>
            <a:r>
              <a:rPr lang="pt-BR" sz="2600"/>
              <a:t>Normalmente, um datacenter tem de 50.000 a 80.000 servidores físicos.</a:t>
            </a:r>
            <a:endParaRPr/>
          </a:p>
          <a:p>
            <a:pPr marL="457200" lvl="0" indent="-292100" algn="l" rtl="0">
              <a:lnSpc>
                <a:spcPct val="90000"/>
              </a:lnSpc>
              <a:spcBef>
                <a:spcPts val="1000"/>
              </a:spcBef>
              <a:spcAft>
                <a:spcPts val="0"/>
              </a:spcAft>
              <a:buClr>
                <a:schemeClr val="dk1"/>
              </a:buClr>
              <a:buSzPts val="2600"/>
              <a:buNone/>
            </a:pPr>
            <a:endParaRPr sz="2600"/>
          </a:p>
        </p:txBody>
      </p:sp>
      <p:pic>
        <p:nvPicPr>
          <p:cNvPr id="320" name="Google Shape;320;p10"/>
          <p:cNvPicPr preferRelativeResize="0"/>
          <p:nvPr/>
        </p:nvPicPr>
        <p:blipFill rotWithShape="1">
          <a:blip r:embed="rId3">
            <a:alphaModFix/>
          </a:blip>
          <a:srcRect/>
          <a:stretch/>
        </p:blipFill>
        <p:spPr>
          <a:xfrm>
            <a:off x="7086600" y="2137078"/>
            <a:ext cx="4814547" cy="3519761"/>
          </a:xfrm>
          <a:prstGeom prst="rect">
            <a:avLst/>
          </a:prstGeom>
          <a:noFill/>
          <a:ln>
            <a:noFill/>
          </a:ln>
        </p:spPr>
      </p:pic>
      <p:sp>
        <p:nvSpPr>
          <p:cNvPr id="321" name="Google Shape;321;p10"/>
          <p:cNvSpPr txBox="1">
            <a:spLocks noGrp="1"/>
          </p:cNvSpPr>
          <p:nvPr>
            <p:ph type="ftr" idx="11"/>
          </p:nvPr>
        </p:nvSpPr>
        <p:spPr>
          <a:xfrm>
            <a:off x="419100" y="6356350"/>
            <a:ext cx="459486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pt-BR"/>
              <a:t>© 2019 Amazon Web Services, Inc. ou suas afiliadas. Todos os direitos reservados.</a:t>
            </a:r>
            <a:endParaRPr/>
          </a:p>
        </p:txBody>
      </p:sp>
      <p:sp>
        <p:nvSpPr>
          <p:cNvPr id="322" name="Google Shape;322;p10"/>
          <p:cNvSpPr txBox="1">
            <a:spLocks noGrp="1"/>
          </p:cNvSpPr>
          <p:nvPr>
            <p:ph type="sldNum" idx="12"/>
          </p:nvPr>
        </p:nvSpPr>
        <p:spPr>
          <a:xfrm>
            <a:off x="90297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pt-BR"/>
              <a:t>10</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27" name="Google Shape;327;p11"/>
          <p:cNvSpPr txBox="1">
            <a:spLocks noGrp="1"/>
          </p:cNvSpPr>
          <p:nvPr>
            <p:ph type="title"/>
          </p:nvPr>
        </p:nvSpPr>
        <p:spPr>
          <a:xfrm>
            <a:off x="419100" y="365125"/>
            <a:ext cx="9034272" cy="474119"/>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4000"/>
              <a:buFont typeface="Arial"/>
              <a:buNone/>
            </a:pPr>
            <a:r>
              <a:rPr lang="pt-BR"/>
              <a:t>Pontos de presença</a:t>
            </a:r>
            <a:endParaRPr/>
          </a:p>
        </p:txBody>
      </p:sp>
      <p:grpSp>
        <p:nvGrpSpPr>
          <p:cNvPr id="328" name="Google Shape;328;p11" descr="map of the globe showing one color for edge locations, another color for multiple edge locations, and a third color to indicate regional edge caches."/>
          <p:cNvGrpSpPr/>
          <p:nvPr/>
        </p:nvGrpSpPr>
        <p:grpSpPr>
          <a:xfrm>
            <a:off x="4287336" y="2043985"/>
            <a:ext cx="7688354" cy="4195120"/>
            <a:chOff x="4287336" y="2043985"/>
            <a:chExt cx="7688354" cy="4195120"/>
          </a:xfrm>
        </p:grpSpPr>
        <p:pic>
          <p:nvPicPr>
            <p:cNvPr id="329" name="Google Shape;329;p11"/>
            <p:cNvPicPr preferRelativeResize="0"/>
            <p:nvPr/>
          </p:nvPicPr>
          <p:blipFill rotWithShape="1">
            <a:blip r:embed="rId3">
              <a:alphaModFix/>
            </a:blip>
            <a:srcRect/>
            <a:stretch/>
          </p:blipFill>
          <p:spPr>
            <a:xfrm>
              <a:off x="4439265" y="2043985"/>
              <a:ext cx="7536425" cy="4156539"/>
            </a:xfrm>
            <a:prstGeom prst="rect">
              <a:avLst/>
            </a:prstGeom>
            <a:noFill/>
            <a:ln>
              <a:noFill/>
            </a:ln>
          </p:spPr>
        </p:pic>
        <p:pic>
          <p:nvPicPr>
            <p:cNvPr id="330" name="Google Shape;330;p11"/>
            <p:cNvPicPr preferRelativeResize="0"/>
            <p:nvPr/>
          </p:nvPicPr>
          <p:blipFill rotWithShape="1">
            <a:blip r:embed="rId4">
              <a:alphaModFix/>
            </a:blip>
            <a:srcRect/>
            <a:stretch/>
          </p:blipFill>
          <p:spPr>
            <a:xfrm>
              <a:off x="4287336" y="4420545"/>
              <a:ext cx="1849487" cy="1818560"/>
            </a:xfrm>
            <a:prstGeom prst="rect">
              <a:avLst/>
            </a:prstGeom>
            <a:noFill/>
            <a:ln>
              <a:noFill/>
            </a:ln>
          </p:spPr>
        </p:pic>
      </p:grpSp>
      <p:sp>
        <p:nvSpPr>
          <p:cNvPr id="331" name="Google Shape;331;p11"/>
          <p:cNvSpPr txBox="1">
            <a:spLocks noGrp="1"/>
          </p:cNvSpPr>
          <p:nvPr>
            <p:ph type="sldNum" idx="12"/>
          </p:nvPr>
        </p:nvSpPr>
        <p:spPr>
          <a:xfrm>
            <a:off x="90297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pt-BR"/>
              <a:t>11</a:t>
            </a:fld>
            <a:endParaRPr/>
          </a:p>
        </p:txBody>
      </p:sp>
      <p:sp>
        <p:nvSpPr>
          <p:cNvPr id="332" name="Google Shape;332;p11"/>
          <p:cNvSpPr txBox="1">
            <a:spLocks noGrp="1"/>
          </p:cNvSpPr>
          <p:nvPr>
            <p:ph type="ftr" idx="11"/>
          </p:nvPr>
        </p:nvSpPr>
        <p:spPr>
          <a:xfrm>
            <a:off x="419100" y="6356350"/>
            <a:ext cx="471678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pt-BR"/>
              <a:t>© 2019 Amazon Web Services, Inc. ou suas afiliadas. Todos os direitos reservados.</a:t>
            </a:r>
            <a:endParaRPr/>
          </a:p>
        </p:txBody>
      </p:sp>
      <p:sp>
        <p:nvSpPr>
          <p:cNvPr id="333" name="Google Shape;333;p11"/>
          <p:cNvSpPr txBox="1">
            <a:spLocks noGrp="1"/>
          </p:cNvSpPr>
          <p:nvPr>
            <p:ph type="body" idx="1"/>
          </p:nvPr>
        </p:nvSpPr>
        <p:spPr>
          <a:xfrm>
            <a:off x="419097" y="1528175"/>
            <a:ext cx="4318003" cy="4648788"/>
          </a:xfrm>
          <a:prstGeom prst="rect">
            <a:avLst/>
          </a:prstGeom>
          <a:noFill/>
          <a:ln>
            <a:noFill/>
          </a:ln>
        </p:spPr>
        <p:txBody>
          <a:bodyPr spcFirstLastPara="1" wrap="square" lIns="91425" tIns="45700" rIns="91425" bIns="45700" anchor="t" anchorCtr="0">
            <a:noAutofit/>
          </a:bodyPr>
          <a:lstStyle/>
          <a:p>
            <a:pPr marL="228600" lvl="0" indent="-228600" algn="l" rtl="0">
              <a:lnSpc>
                <a:spcPct val="100000"/>
              </a:lnSpc>
              <a:spcBef>
                <a:spcPts val="0"/>
              </a:spcBef>
              <a:spcAft>
                <a:spcPts val="0"/>
              </a:spcAft>
              <a:buClr>
                <a:schemeClr val="dk1"/>
              </a:buClr>
              <a:buSzPts val="2000"/>
              <a:buChar char="•"/>
            </a:pPr>
            <a:r>
              <a:rPr lang="pt-BR" sz="2000" dirty="0"/>
              <a:t>A AWS fornece uma rede global de 187 </a:t>
            </a:r>
            <a:r>
              <a:rPr lang="pt-BR" sz="2000" dirty="0">
                <a:solidFill>
                  <a:schemeClr val="accent6"/>
                </a:solidFill>
              </a:rPr>
              <a:t>pontos de presença </a:t>
            </a:r>
            <a:r>
              <a:rPr lang="pt-BR" sz="2000" dirty="0"/>
              <a:t> </a:t>
            </a:r>
            <a:endParaRPr dirty="0"/>
          </a:p>
          <a:p>
            <a:pPr marL="228600" lvl="0" indent="-228600" algn="l" rtl="0">
              <a:lnSpc>
                <a:spcPct val="100000"/>
              </a:lnSpc>
              <a:spcBef>
                <a:spcPts val="1000"/>
              </a:spcBef>
              <a:spcAft>
                <a:spcPts val="0"/>
              </a:spcAft>
              <a:buClr>
                <a:schemeClr val="dk1"/>
              </a:buClr>
              <a:buSzPts val="2000"/>
              <a:buChar char="•"/>
            </a:pPr>
            <a:r>
              <a:rPr lang="pt-BR" sz="2000" dirty="0"/>
              <a:t>Consiste em 176 pontos de </a:t>
            </a:r>
            <a:r>
              <a:rPr lang="pt-BR" sz="2000" b="1" dirty="0">
                <a:solidFill>
                  <a:schemeClr val="accent5"/>
                </a:solidFill>
              </a:rPr>
              <a:t>presença e 11 pontos </a:t>
            </a:r>
            <a:r>
              <a:rPr lang="pt-BR" sz="2000" dirty="0"/>
              <a:t>de presença de </a:t>
            </a:r>
            <a:r>
              <a:rPr lang="pt-BR" sz="2000" b="1" dirty="0">
                <a:solidFill>
                  <a:schemeClr val="accent5"/>
                </a:solidFill>
              </a:rPr>
              <a:t>caches regionais</a:t>
            </a:r>
            <a:endParaRPr dirty="0"/>
          </a:p>
          <a:p>
            <a:pPr marL="228600" lvl="0" indent="-228600" algn="l" rtl="0">
              <a:lnSpc>
                <a:spcPct val="100000"/>
              </a:lnSpc>
              <a:spcBef>
                <a:spcPts val="1000"/>
              </a:spcBef>
              <a:spcAft>
                <a:spcPts val="0"/>
              </a:spcAft>
              <a:buClr>
                <a:schemeClr val="dk1"/>
              </a:buClr>
              <a:buSzPts val="2000"/>
              <a:buChar char="•"/>
            </a:pPr>
            <a:r>
              <a:rPr lang="pt-BR" sz="2000" dirty="0"/>
              <a:t>Usada com o Amazon </a:t>
            </a:r>
            <a:r>
              <a:rPr lang="pt-BR" sz="2000" dirty="0" err="1"/>
              <a:t>CloudFront</a:t>
            </a:r>
            <a:r>
              <a:rPr lang="pt-BR" sz="2000" dirty="0"/>
              <a:t> </a:t>
            </a:r>
            <a:endParaRPr dirty="0"/>
          </a:p>
          <a:p>
            <a:pPr marL="685800" lvl="1" indent="-228600" algn="l" rtl="0">
              <a:lnSpc>
                <a:spcPct val="100000"/>
              </a:lnSpc>
              <a:spcBef>
                <a:spcPts val="500"/>
              </a:spcBef>
              <a:spcAft>
                <a:spcPts val="0"/>
              </a:spcAft>
              <a:buClr>
                <a:schemeClr val="dk1"/>
              </a:buClr>
              <a:buSzPts val="1600"/>
              <a:buChar char="•"/>
            </a:pPr>
            <a:r>
              <a:rPr lang="pt-BR" sz="1600" dirty="0"/>
              <a:t>Uma </a:t>
            </a:r>
            <a:r>
              <a:rPr lang="pt-BR" sz="1600" dirty="0" err="1"/>
              <a:t>Content</a:t>
            </a:r>
            <a:r>
              <a:rPr lang="pt-BR" sz="1600" dirty="0"/>
              <a:t> Delivery Network </a:t>
            </a:r>
            <a:br>
              <a:rPr lang="pt-BR" sz="1600" dirty="0"/>
            </a:br>
            <a:r>
              <a:rPr lang="pt-BR" sz="1600" dirty="0"/>
              <a:t>(CDN - Rede de entrega de conteúdo) global que entrega conteúdo aos usuários finais com</a:t>
            </a:r>
            <a:r>
              <a:rPr lang="pt-BR" sz="1600" dirty="0">
                <a:solidFill>
                  <a:schemeClr val="accent6"/>
                </a:solidFill>
              </a:rPr>
              <a:t> latência reduzida</a:t>
            </a:r>
            <a:endParaRPr dirty="0"/>
          </a:p>
          <a:p>
            <a:pPr marL="228600" lvl="0" indent="-228600" algn="l" rtl="0">
              <a:lnSpc>
                <a:spcPct val="100000"/>
              </a:lnSpc>
              <a:spcBef>
                <a:spcPts val="1000"/>
              </a:spcBef>
              <a:spcAft>
                <a:spcPts val="0"/>
              </a:spcAft>
              <a:buClr>
                <a:schemeClr val="dk1"/>
              </a:buClr>
              <a:buSzPts val="2000"/>
              <a:buChar char="•"/>
            </a:pPr>
            <a:r>
              <a:rPr lang="pt-BR" sz="2000" dirty="0"/>
              <a:t>Os pontos de presença de </a:t>
            </a:r>
            <a:br>
              <a:rPr lang="pt-BR" sz="2000" dirty="0"/>
            </a:br>
            <a:r>
              <a:rPr lang="pt-BR" sz="2000" dirty="0"/>
              <a:t>caches regionais usados para conteúdo com acesso pouco frequente.</a:t>
            </a:r>
            <a:endParaRPr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8" name="Google Shape;338;p12"/>
          <p:cNvSpPr txBox="1">
            <a:spLocks noGrp="1"/>
          </p:cNvSpPr>
          <p:nvPr>
            <p:ph type="title"/>
          </p:nvPr>
        </p:nvSpPr>
        <p:spPr>
          <a:xfrm>
            <a:off x="419100" y="365125"/>
            <a:ext cx="9034272" cy="474119"/>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4000"/>
              <a:buFont typeface="Arial"/>
              <a:buNone/>
            </a:pPr>
            <a:r>
              <a:rPr lang="pt-BR"/>
              <a:t>Recursos de infraestrutura da AWS </a:t>
            </a:r>
            <a:endParaRPr/>
          </a:p>
        </p:txBody>
      </p:sp>
      <p:sp>
        <p:nvSpPr>
          <p:cNvPr id="339" name="Google Shape;339;p12"/>
          <p:cNvSpPr txBox="1">
            <a:spLocks noGrp="1"/>
          </p:cNvSpPr>
          <p:nvPr>
            <p:ph type="body" idx="1"/>
          </p:nvPr>
        </p:nvSpPr>
        <p:spPr>
          <a:xfrm>
            <a:off x="238539" y="1440305"/>
            <a:ext cx="5986549" cy="4916045"/>
          </a:xfrm>
          <a:prstGeom prst="rect">
            <a:avLst/>
          </a:prstGeom>
          <a:noFill/>
          <a:ln>
            <a:noFill/>
          </a:ln>
        </p:spPr>
        <p:txBody>
          <a:bodyPr spcFirstLastPara="1" wrap="square" lIns="91425" tIns="45700" rIns="91425" bIns="45700" anchor="t" anchorCtr="0">
            <a:noAutofit/>
          </a:bodyPr>
          <a:lstStyle/>
          <a:p>
            <a:pPr marL="230188" lvl="0" indent="-230188" algn="l" rtl="0">
              <a:lnSpc>
                <a:spcPct val="100000"/>
              </a:lnSpc>
              <a:spcBef>
                <a:spcPts val="0"/>
              </a:spcBef>
              <a:spcAft>
                <a:spcPts val="0"/>
              </a:spcAft>
              <a:buClr>
                <a:schemeClr val="dk1"/>
              </a:buClr>
              <a:buSzPts val="2400"/>
              <a:buChar char="•"/>
            </a:pPr>
            <a:r>
              <a:rPr lang="pt-BR" sz="2400">
                <a:latin typeface="Arial"/>
                <a:ea typeface="Arial"/>
                <a:cs typeface="Arial"/>
                <a:sym typeface="Arial"/>
              </a:rPr>
              <a:t>Elasticidade e escalabilidade</a:t>
            </a:r>
            <a:endParaRPr/>
          </a:p>
          <a:p>
            <a:pPr marL="687388" lvl="2" indent="-230187" algn="l" rtl="0">
              <a:lnSpc>
                <a:spcPct val="100000"/>
              </a:lnSpc>
              <a:spcBef>
                <a:spcPts val="600"/>
              </a:spcBef>
              <a:spcAft>
                <a:spcPts val="0"/>
              </a:spcAft>
              <a:buClr>
                <a:schemeClr val="dk1"/>
              </a:buClr>
              <a:buSzPts val="1800"/>
              <a:buChar char="•"/>
            </a:pPr>
            <a:r>
              <a:rPr lang="pt-BR" sz="1800">
                <a:latin typeface="Arial"/>
                <a:ea typeface="Arial"/>
                <a:cs typeface="Arial"/>
                <a:sym typeface="Arial"/>
              </a:rPr>
              <a:t>Infraestrutura elástica; adaptação dinâmica da capacidade</a:t>
            </a:r>
            <a:endParaRPr/>
          </a:p>
          <a:p>
            <a:pPr marL="687388" lvl="2" indent="-230187" algn="l" rtl="0">
              <a:lnSpc>
                <a:spcPct val="100000"/>
              </a:lnSpc>
              <a:spcBef>
                <a:spcPts val="600"/>
              </a:spcBef>
              <a:spcAft>
                <a:spcPts val="0"/>
              </a:spcAft>
              <a:buClr>
                <a:schemeClr val="dk1"/>
              </a:buClr>
              <a:buSzPts val="1800"/>
              <a:buChar char="•"/>
            </a:pPr>
            <a:r>
              <a:rPr lang="pt-BR" sz="1800">
                <a:latin typeface="Arial"/>
                <a:ea typeface="Arial"/>
                <a:cs typeface="Arial"/>
                <a:sym typeface="Arial"/>
              </a:rPr>
              <a:t>Infraestrutura escalável; adapta-se para acomodar o crescimento </a:t>
            </a:r>
            <a:endParaRPr sz="2400">
              <a:latin typeface="Arial"/>
              <a:ea typeface="Arial"/>
              <a:cs typeface="Arial"/>
              <a:sym typeface="Arial"/>
            </a:endParaRPr>
          </a:p>
          <a:p>
            <a:pPr marL="230188" lvl="0" indent="-230188" algn="l" rtl="0">
              <a:lnSpc>
                <a:spcPct val="100000"/>
              </a:lnSpc>
              <a:spcBef>
                <a:spcPts val="1200"/>
              </a:spcBef>
              <a:spcAft>
                <a:spcPts val="0"/>
              </a:spcAft>
              <a:buClr>
                <a:schemeClr val="dk1"/>
              </a:buClr>
              <a:buSzPts val="2400"/>
              <a:buChar char="•"/>
            </a:pPr>
            <a:r>
              <a:rPr lang="pt-BR" sz="2400">
                <a:latin typeface="Arial"/>
                <a:ea typeface="Arial"/>
                <a:cs typeface="Arial"/>
                <a:sym typeface="Arial"/>
              </a:rPr>
              <a:t>Tolerância a falhas</a:t>
            </a:r>
            <a:endParaRPr/>
          </a:p>
          <a:p>
            <a:pPr marL="687388" lvl="2" indent="-230187" algn="l" rtl="0">
              <a:lnSpc>
                <a:spcPct val="100000"/>
              </a:lnSpc>
              <a:spcBef>
                <a:spcPts val="600"/>
              </a:spcBef>
              <a:spcAft>
                <a:spcPts val="0"/>
              </a:spcAft>
              <a:buClr>
                <a:schemeClr val="dk1"/>
              </a:buClr>
              <a:buSzPts val="1800"/>
              <a:buChar char="•"/>
            </a:pPr>
            <a:r>
              <a:rPr lang="pt-BR" sz="1800">
                <a:latin typeface="Arial"/>
                <a:ea typeface="Arial"/>
                <a:cs typeface="Arial"/>
                <a:sym typeface="Arial"/>
              </a:rPr>
              <a:t>Continua funcionando corretamente na presença de uma falha</a:t>
            </a:r>
            <a:endParaRPr/>
          </a:p>
          <a:p>
            <a:pPr marL="687388" lvl="2" indent="-230187" algn="l" rtl="0">
              <a:lnSpc>
                <a:spcPct val="100000"/>
              </a:lnSpc>
              <a:spcBef>
                <a:spcPts val="600"/>
              </a:spcBef>
              <a:spcAft>
                <a:spcPts val="0"/>
              </a:spcAft>
              <a:buClr>
                <a:schemeClr val="dk1"/>
              </a:buClr>
              <a:buSzPts val="1800"/>
              <a:buChar char="•"/>
            </a:pPr>
            <a:r>
              <a:rPr lang="pt-BR" sz="1800">
                <a:latin typeface="Arial"/>
                <a:ea typeface="Arial"/>
                <a:cs typeface="Arial"/>
                <a:sym typeface="Arial"/>
              </a:rPr>
              <a:t>Redundância integrada de componentes</a:t>
            </a:r>
            <a:endParaRPr sz="2400">
              <a:latin typeface="Arial"/>
              <a:ea typeface="Arial"/>
              <a:cs typeface="Arial"/>
              <a:sym typeface="Arial"/>
            </a:endParaRPr>
          </a:p>
          <a:p>
            <a:pPr marL="230188" lvl="0" indent="-230188" algn="l" rtl="0">
              <a:lnSpc>
                <a:spcPct val="100000"/>
              </a:lnSpc>
              <a:spcBef>
                <a:spcPts val="1200"/>
              </a:spcBef>
              <a:spcAft>
                <a:spcPts val="0"/>
              </a:spcAft>
              <a:buClr>
                <a:schemeClr val="dk1"/>
              </a:buClr>
              <a:buSzPts val="2400"/>
              <a:buChar char="•"/>
            </a:pPr>
            <a:r>
              <a:rPr lang="pt-BR" sz="2400">
                <a:latin typeface="Arial"/>
                <a:ea typeface="Arial"/>
                <a:cs typeface="Arial"/>
                <a:sym typeface="Arial"/>
              </a:rPr>
              <a:t>Alta disponibilidade</a:t>
            </a:r>
            <a:endParaRPr/>
          </a:p>
          <a:p>
            <a:pPr marL="687388" lvl="2" indent="-230187" algn="l" rtl="0">
              <a:lnSpc>
                <a:spcPct val="100000"/>
              </a:lnSpc>
              <a:spcBef>
                <a:spcPts val="600"/>
              </a:spcBef>
              <a:spcAft>
                <a:spcPts val="0"/>
              </a:spcAft>
              <a:buClr>
                <a:schemeClr val="dk1"/>
              </a:buClr>
              <a:buSzPts val="1800"/>
              <a:buChar char="•"/>
            </a:pPr>
            <a:r>
              <a:rPr lang="pt-BR" sz="1800">
                <a:latin typeface="Arial"/>
                <a:ea typeface="Arial"/>
                <a:cs typeface="Arial"/>
                <a:sym typeface="Arial"/>
              </a:rPr>
              <a:t>Alto nível de desempenho operacional</a:t>
            </a:r>
            <a:endParaRPr/>
          </a:p>
          <a:p>
            <a:pPr marL="687388" lvl="2" indent="-230187" algn="l" rtl="0">
              <a:lnSpc>
                <a:spcPct val="100000"/>
              </a:lnSpc>
              <a:spcBef>
                <a:spcPts val="600"/>
              </a:spcBef>
              <a:spcAft>
                <a:spcPts val="0"/>
              </a:spcAft>
              <a:buClr>
                <a:schemeClr val="dk1"/>
              </a:buClr>
              <a:buSzPts val="1800"/>
              <a:buChar char="•"/>
            </a:pPr>
            <a:r>
              <a:rPr lang="pt-BR" sz="1800">
                <a:latin typeface="Arial"/>
                <a:ea typeface="Arial"/>
                <a:cs typeface="Arial"/>
                <a:sym typeface="Arial"/>
              </a:rPr>
              <a:t>Tempo de inatividade mínimo</a:t>
            </a:r>
            <a:endParaRPr/>
          </a:p>
          <a:p>
            <a:pPr marL="687388" lvl="2" indent="-230187" algn="l" rtl="0">
              <a:lnSpc>
                <a:spcPct val="100000"/>
              </a:lnSpc>
              <a:spcBef>
                <a:spcPts val="600"/>
              </a:spcBef>
              <a:spcAft>
                <a:spcPts val="0"/>
              </a:spcAft>
              <a:buClr>
                <a:schemeClr val="dk1"/>
              </a:buClr>
              <a:buSzPts val="1800"/>
              <a:buChar char="•"/>
            </a:pPr>
            <a:r>
              <a:rPr lang="pt-BR" sz="1800">
                <a:latin typeface="Arial"/>
                <a:ea typeface="Arial"/>
                <a:cs typeface="Arial"/>
                <a:sym typeface="Arial"/>
              </a:rPr>
              <a:t>Sem intervenção humana</a:t>
            </a:r>
            <a:endParaRPr sz="2400">
              <a:latin typeface="Arial"/>
              <a:ea typeface="Arial"/>
              <a:cs typeface="Arial"/>
              <a:sym typeface="Arial"/>
            </a:endParaRPr>
          </a:p>
        </p:txBody>
      </p:sp>
      <p:grpSp>
        <p:nvGrpSpPr>
          <p:cNvPr id="340" name="Google Shape;340;p12" descr="diagram shows 3 availability zones and how each is physically distinct, has backup generators and cooling equipment, uninterrupted power supply, and network connectivity."/>
          <p:cNvGrpSpPr/>
          <p:nvPr/>
        </p:nvGrpSpPr>
        <p:grpSpPr>
          <a:xfrm>
            <a:off x="6467311" y="1481328"/>
            <a:ext cx="5503016" cy="4739719"/>
            <a:chOff x="6467311" y="1481328"/>
            <a:chExt cx="5503016" cy="4739719"/>
          </a:xfrm>
        </p:grpSpPr>
        <p:sp>
          <p:nvSpPr>
            <p:cNvPr id="341" name="Google Shape;341;p12"/>
            <p:cNvSpPr txBox="1"/>
            <p:nvPr/>
          </p:nvSpPr>
          <p:spPr>
            <a:xfrm>
              <a:off x="8432100" y="5794521"/>
              <a:ext cx="2128757"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9933"/>
                </a:buClr>
                <a:buSzPts val="2000"/>
                <a:buFont typeface="Arial"/>
                <a:buNone/>
              </a:pPr>
              <a:r>
                <a:rPr lang="pt-BR" sz="2000" b="1" i="0" u="none" strike="noStrike" cap="none">
                  <a:solidFill>
                    <a:srgbClr val="FF9933"/>
                  </a:solidFill>
                  <a:latin typeface="Arial"/>
                  <a:ea typeface="Arial"/>
                  <a:cs typeface="Arial"/>
                  <a:sym typeface="Arial"/>
                </a:rPr>
                <a:t>Região da AWS</a:t>
              </a:r>
              <a:endParaRPr/>
            </a:p>
          </p:txBody>
        </p:sp>
        <p:sp>
          <p:nvSpPr>
            <p:cNvPr id="342" name="Google Shape;342;p12"/>
            <p:cNvSpPr/>
            <p:nvPr/>
          </p:nvSpPr>
          <p:spPr>
            <a:xfrm>
              <a:off x="6547105" y="1481328"/>
              <a:ext cx="5423222" cy="4739719"/>
            </a:xfrm>
            <a:prstGeom prst="roundRect">
              <a:avLst>
                <a:gd name="adj" fmla="val 9818"/>
              </a:avLst>
            </a:prstGeom>
            <a:noFill/>
            <a:ln w="28575" cap="flat" cmpd="sng">
              <a:solidFill>
                <a:srgbClr val="474746"/>
              </a:solidFill>
              <a:prstDash val="dot"/>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cap="none">
                <a:solidFill>
                  <a:srgbClr val="474746"/>
                </a:solidFill>
                <a:latin typeface="Helvetica Neue"/>
                <a:ea typeface="Helvetica Neue"/>
                <a:cs typeface="Helvetica Neue"/>
                <a:sym typeface="Helvetica Neue"/>
              </a:endParaRPr>
            </a:p>
          </p:txBody>
        </p:sp>
        <p:grpSp>
          <p:nvGrpSpPr>
            <p:cNvPr id="343" name="Google Shape;343;p12" descr="Diagram that shows an AWS Region with 3 Availabilitty Zones in it. "/>
            <p:cNvGrpSpPr/>
            <p:nvPr/>
          </p:nvGrpSpPr>
          <p:grpSpPr>
            <a:xfrm>
              <a:off x="7611035" y="2197620"/>
              <a:ext cx="3749106" cy="3099682"/>
              <a:chOff x="5824622" y="1393367"/>
              <a:chExt cx="2753241" cy="2363417"/>
            </a:xfrm>
          </p:grpSpPr>
          <p:sp>
            <p:nvSpPr>
              <p:cNvPr id="344" name="Google Shape;344;p12"/>
              <p:cNvSpPr/>
              <p:nvPr/>
            </p:nvSpPr>
            <p:spPr>
              <a:xfrm>
                <a:off x="5824622" y="1393367"/>
                <a:ext cx="1247337" cy="1108189"/>
              </a:xfrm>
              <a:prstGeom prst="roundRect">
                <a:avLst>
                  <a:gd name="adj" fmla="val 9818"/>
                </a:avLst>
              </a:prstGeom>
              <a:noFill/>
              <a:ln w="28575" cap="flat" cmpd="sng">
                <a:solidFill>
                  <a:srgbClr val="F7981F"/>
                </a:solidFill>
                <a:prstDash val="lg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cap="none">
                  <a:solidFill>
                    <a:srgbClr val="474746"/>
                  </a:solidFill>
                  <a:latin typeface="Helvetica Neue"/>
                  <a:ea typeface="Helvetica Neue"/>
                  <a:cs typeface="Helvetica Neue"/>
                  <a:sym typeface="Helvetica Neue"/>
                </a:endParaRPr>
              </a:p>
            </p:txBody>
          </p:sp>
          <p:sp>
            <p:nvSpPr>
              <p:cNvPr id="345" name="Google Shape;345;p12"/>
              <p:cNvSpPr txBox="1"/>
              <p:nvPr/>
            </p:nvSpPr>
            <p:spPr>
              <a:xfrm>
                <a:off x="5841897" y="2306875"/>
                <a:ext cx="1205123" cy="123202"/>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F7981F"/>
                  </a:buClr>
                  <a:buSzPts val="1050"/>
                  <a:buFont typeface="Helvetica Neue"/>
                  <a:buNone/>
                </a:pPr>
                <a:r>
                  <a:rPr lang="pt-BR" sz="1050" b="1" i="0" u="none" strike="noStrike" cap="none">
                    <a:solidFill>
                      <a:srgbClr val="F7981F"/>
                    </a:solidFill>
                    <a:latin typeface="Helvetica Neue"/>
                    <a:ea typeface="Helvetica Neue"/>
                    <a:cs typeface="Helvetica Neue"/>
                    <a:sym typeface="Helvetica Neue"/>
                  </a:rPr>
                  <a:t>Zona de disponibilidade</a:t>
                </a:r>
                <a:endParaRPr/>
              </a:p>
            </p:txBody>
          </p:sp>
          <p:grpSp>
            <p:nvGrpSpPr>
              <p:cNvPr id="346" name="Google Shape;346;p12"/>
              <p:cNvGrpSpPr/>
              <p:nvPr/>
            </p:nvGrpSpPr>
            <p:grpSpPr>
              <a:xfrm>
                <a:off x="5887498" y="1468928"/>
                <a:ext cx="534082" cy="359495"/>
                <a:chOff x="5073543" y="1559577"/>
                <a:chExt cx="1683987" cy="1133507"/>
              </a:xfrm>
            </p:grpSpPr>
            <p:sp>
              <p:nvSpPr>
                <p:cNvPr id="347" name="Google Shape;347;p12"/>
                <p:cNvSpPr/>
                <p:nvPr/>
              </p:nvSpPr>
              <p:spPr>
                <a:xfrm>
                  <a:off x="5073543" y="1559577"/>
                  <a:ext cx="1683987" cy="1133507"/>
                </a:xfrm>
                <a:prstGeom prst="rect">
                  <a:avLst/>
                </a:prstGeom>
                <a:solidFill>
                  <a:srgbClr val="83C5F7"/>
                </a:solidFill>
                <a:ln w="25400" cap="flat" cmpd="sng">
                  <a:solidFill>
                    <a:srgbClr val="F7A028"/>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dk1"/>
                    </a:buClr>
                    <a:buSzPts val="2800"/>
                    <a:buFont typeface="Arial"/>
                    <a:buNone/>
                  </a:pPr>
                  <a:endParaRPr sz="2800" b="0" i="0" u="none" strike="noStrike" cap="none">
                    <a:solidFill>
                      <a:srgbClr val="474746"/>
                    </a:solidFill>
                    <a:latin typeface="Arial"/>
                    <a:ea typeface="Arial"/>
                    <a:cs typeface="Arial"/>
                    <a:sym typeface="Arial"/>
                  </a:endParaRPr>
                </a:p>
              </p:txBody>
            </p:sp>
            <p:pic>
              <p:nvPicPr>
                <p:cNvPr id="348" name="Google Shape;348;p12"/>
                <p:cNvPicPr preferRelativeResize="0"/>
                <p:nvPr/>
              </p:nvPicPr>
              <p:blipFill rotWithShape="1">
                <a:blip r:embed="rId3">
                  <a:alphaModFix/>
                </a:blip>
                <a:srcRect/>
                <a:stretch/>
              </p:blipFill>
              <p:spPr>
                <a:xfrm>
                  <a:off x="5225938" y="1617667"/>
                  <a:ext cx="1379195" cy="793437"/>
                </a:xfrm>
                <a:prstGeom prst="rect">
                  <a:avLst/>
                </a:prstGeom>
                <a:noFill/>
                <a:ln>
                  <a:noFill/>
                </a:ln>
              </p:spPr>
            </p:pic>
          </p:grpSp>
          <p:grpSp>
            <p:nvGrpSpPr>
              <p:cNvPr id="349" name="Google Shape;349;p12"/>
              <p:cNvGrpSpPr/>
              <p:nvPr/>
            </p:nvGrpSpPr>
            <p:grpSpPr>
              <a:xfrm>
                <a:off x="6474097" y="1468928"/>
                <a:ext cx="534082" cy="359495"/>
                <a:chOff x="5073543" y="1559577"/>
                <a:chExt cx="1683987" cy="1133507"/>
              </a:xfrm>
            </p:grpSpPr>
            <p:sp>
              <p:nvSpPr>
                <p:cNvPr id="350" name="Google Shape;350;p12"/>
                <p:cNvSpPr/>
                <p:nvPr/>
              </p:nvSpPr>
              <p:spPr>
                <a:xfrm>
                  <a:off x="5073543" y="1559577"/>
                  <a:ext cx="1683987" cy="1133507"/>
                </a:xfrm>
                <a:prstGeom prst="rect">
                  <a:avLst/>
                </a:prstGeom>
                <a:solidFill>
                  <a:srgbClr val="83C5F7"/>
                </a:solidFill>
                <a:ln w="25400" cap="flat" cmpd="sng">
                  <a:solidFill>
                    <a:srgbClr val="F7A028"/>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dk1"/>
                    </a:buClr>
                    <a:buSzPts val="2800"/>
                    <a:buFont typeface="Arial"/>
                    <a:buNone/>
                  </a:pPr>
                  <a:endParaRPr sz="2800" b="0" i="0" u="none" strike="noStrike" cap="none">
                    <a:solidFill>
                      <a:srgbClr val="474746"/>
                    </a:solidFill>
                    <a:latin typeface="Arial"/>
                    <a:ea typeface="Arial"/>
                    <a:cs typeface="Arial"/>
                    <a:sym typeface="Arial"/>
                  </a:endParaRPr>
                </a:p>
              </p:txBody>
            </p:sp>
            <p:pic>
              <p:nvPicPr>
                <p:cNvPr id="351" name="Google Shape;351;p12"/>
                <p:cNvPicPr preferRelativeResize="0"/>
                <p:nvPr/>
              </p:nvPicPr>
              <p:blipFill rotWithShape="1">
                <a:blip r:embed="rId3">
                  <a:alphaModFix/>
                </a:blip>
                <a:srcRect/>
                <a:stretch/>
              </p:blipFill>
              <p:spPr>
                <a:xfrm>
                  <a:off x="5225938" y="1617667"/>
                  <a:ext cx="1379195" cy="793437"/>
                </a:xfrm>
                <a:prstGeom prst="rect">
                  <a:avLst/>
                </a:prstGeom>
                <a:noFill/>
                <a:ln>
                  <a:noFill/>
                </a:ln>
              </p:spPr>
            </p:pic>
          </p:grpSp>
          <p:grpSp>
            <p:nvGrpSpPr>
              <p:cNvPr id="352" name="Google Shape;352;p12"/>
              <p:cNvGrpSpPr/>
              <p:nvPr/>
            </p:nvGrpSpPr>
            <p:grpSpPr>
              <a:xfrm>
                <a:off x="5887498" y="1894938"/>
                <a:ext cx="534082" cy="359495"/>
                <a:chOff x="5073543" y="1559577"/>
                <a:chExt cx="1683987" cy="1133507"/>
              </a:xfrm>
            </p:grpSpPr>
            <p:sp>
              <p:nvSpPr>
                <p:cNvPr id="353" name="Google Shape;353;p12"/>
                <p:cNvSpPr/>
                <p:nvPr/>
              </p:nvSpPr>
              <p:spPr>
                <a:xfrm>
                  <a:off x="5073543" y="1559577"/>
                  <a:ext cx="1683987" cy="1133507"/>
                </a:xfrm>
                <a:prstGeom prst="rect">
                  <a:avLst/>
                </a:prstGeom>
                <a:solidFill>
                  <a:srgbClr val="83C5F7"/>
                </a:solidFill>
                <a:ln w="25400" cap="flat" cmpd="sng">
                  <a:solidFill>
                    <a:srgbClr val="F7A028"/>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dk1"/>
                    </a:buClr>
                    <a:buSzPts val="2800"/>
                    <a:buFont typeface="Arial"/>
                    <a:buNone/>
                  </a:pPr>
                  <a:endParaRPr sz="2800" b="0" i="0" u="none" strike="noStrike" cap="none">
                    <a:solidFill>
                      <a:srgbClr val="474746"/>
                    </a:solidFill>
                    <a:latin typeface="Arial"/>
                    <a:ea typeface="Arial"/>
                    <a:cs typeface="Arial"/>
                    <a:sym typeface="Arial"/>
                  </a:endParaRPr>
                </a:p>
              </p:txBody>
            </p:sp>
            <p:pic>
              <p:nvPicPr>
                <p:cNvPr id="354" name="Google Shape;354;p12"/>
                <p:cNvPicPr preferRelativeResize="0"/>
                <p:nvPr/>
              </p:nvPicPr>
              <p:blipFill rotWithShape="1">
                <a:blip r:embed="rId3">
                  <a:alphaModFix/>
                </a:blip>
                <a:srcRect/>
                <a:stretch/>
              </p:blipFill>
              <p:spPr>
                <a:xfrm>
                  <a:off x="5225938" y="1617667"/>
                  <a:ext cx="1379195" cy="793437"/>
                </a:xfrm>
                <a:prstGeom prst="rect">
                  <a:avLst/>
                </a:prstGeom>
                <a:noFill/>
                <a:ln>
                  <a:noFill/>
                </a:ln>
              </p:spPr>
            </p:pic>
          </p:grpSp>
          <p:grpSp>
            <p:nvGrpSpPr>
              <p:cNvPr id="355" name="Google Shape;355;p12"/>
              <p:cNvGrpSpPr/>
              <p:nvPr/>
            </p:nvGrpSpPr>
            <p:grpSpPr>
              <a:xfrm>
                <a:off x="6474097" y="1894938"/>
                <a:ext cx="534082" cy="359495"/>
                <a:chOff x="5073543" y="1559577"/>
                <a:chExt cx="1683987" cy="1133507"/>
              </a:xfrm>
            </p:grpSpPr>
            <p:sp>
              <p:nvSpPr>
                <p:cNvPr id="356" name="Google Shape;356;p12"/>
                <p:cNvSpPr/>
                <p:nvPr/>
              </p:nvSpPr>
              <p:spPr>
                <a:xfrm>
                  <a:off x="5073543" y="1559577"/>
                  <a:ext cx="1683987" cy="1133507"/>
                </a:xfrm>
                <a:prstGeom prst="rect">
                  <a:avLst/>
                </a:prstGeom>
                <a:solidFill>
                  <a:srgbClr val="83C5F7"/>
                </a:solidFill>
                <a:ln w="25400" cap="flat" cmpd="sng">
                  <a:solidFill>
                    <a:srgbClr val="F7A028"/>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dk1"/>
                    </a:buClr>
                    <a:buSzPts val="2800"/>
                    <a:buFont typeface="Arial"/>
                    <a:buNone/>
                  </a:pPr>
                  <a:endParaRPr sz="2800" b="0" i="0" u="none" strike="noStrike" cap="none">
                    <a:solidFill>
                      <a:srgbClr val="474746"/>
                    </a:solidFill>
                    <a:latin typeface="Arial"/>
                    <a:ea typeface="Arial"/>
                    <a:cs typeface="Arial"/>
                    <a:sym typeface="Arial"/>
                  </a:endParaRPr>
                </a:p>
              </p:txBody>
            </p:sp>
            <p:pic>
              <p:nvPicPr>
                <p:cNvPr id="357" name="Google Shape;357;p12"/>
                <p:cNvPicPr preferRelativeResize="0"/>
                <p:nvPr/>
              </p:nvPicPr>
              <p:blipFill rotWithShape="1">
                <a:blip r:embed="rId3">
                  <a:alphaModFix/>
                </a:blip>
                <a:srcRect/>
                <a:stretch/>
              </p:blipFill>
              <p:spPr>
                <a:xfrm>
                  <a:off x="5225938" y="1617667"/>
                  <a:ext cx="1379195" cy="793437"/>
                </a:xfrm>
                <a:prstGeom prst="rect">
                  <a:avLst/>
                </a:prstGeom>
                <a:noFill/>
                <a:ln>
                  <a:noFill/>
                </a:ln>
              </p:spPr>
            </p:pic>
          </p:grpSp>
          <p:sp>
            <p:nvSpPr>
              <p:cNvPr id="358" name="Google Shape;358;p12"/>
              <p:cNvSpPr txBox="1"/>
              <p:nvPr/>
            </p:nvSpPr>
            <p:spPr>
              <a:xfrm>
                <a:off x="5927674" y="1711381"/>
                <a:ext cx="453729" cy="116832"/>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474746"/>
                  </a:buClr>
                  <a:buSzPts val="600"/>
                  <a:buFont typeface="Arial"/>
                  <a:buNone/>
                </a:pPr>
                <a:r>
                  <a:rPr lang="pt-BR" sz="600" b="0" i="0" u="none" strike="noStrike" cap="none">
                    <a:solidFill>
                      <a:srgbClr val="474746"/>
                    </a:solidFill>
                    <a:latin typeface="Arial"/>
                    <a:ea typeface="Arial"/>
                    <a:cs typeface="Arial"/>
                    <a:sym typeface="Arial"/>
                  </a:rPr>
                  <a:t>Datacenter</a:t>
                </a:r>
                <a:endParaRPr/>
              </a:p>
            </p:txBody>
          </p:sp>
          <p:sp>
            <p:nvSpPr>
              <p:cNvPr id="359" name="Google Shape;359;p12"/>
              <p:cNvSpPr txBox="1"/>
              <p:nvPr/>
            </p:nvSpPr>
            <p:spPr>
              <a:xfrm>
                <a:off x="6514273" y="1713650"/>
                <a:ext cx="453729" cy="116832"/>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474746"/>
                  </a:buClr>
                  <a:buSzPts val="600"/>
                  <a:buFont typeface="Arial"/>
                  <a:buNone/>
                </a:pPr>
                <a:r>
                  <a:rPr lang="pt-BR" sz="600" b="0" i="0" u="none" strike="noStrike" cap="none">
                    <a:solidFill>
                      <a:srgbClr val="474746"/>
                    </a:solidFill>
                    <a:latin typeface="Arial"/>
                    <a:ea typeface="Arial"/>
                    <a:cs typeface="Arial"/>
                    <a:sym typeface="Arial"/>
                  </a:rPr>
                  <a:t>Datacenter</a:t>
                </a:r>
                <a:endParaRPr/>
              </a:p>
            </p:txBody>
          </p:sp>
          <p:sp>
            <p:nvSpPr>
              <p:cNvPr id="360" name="Google Shape;360;p12"/>
              <p:cNvSpPr txBox="1"/>
              <p:nvPr/>
            </p:nvSpPr>
            <p:spPr>
              <a:xfrm>
                <a:off x="5922855" y="2136262"/>
                <a:ext cx="453729" cy="116832"/>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474746"/>
                  </a:buClr>
                  <a:buSzPts val="600"/>
                  <a:buFont typeface="Arial"/>
                  <a:buNone/>
                </a:pPr>
                <a:r>
                  <a:rPr lang="pt-BR" sz="600" b="0" i="0" u="none" strike="noStrike" cap="none">
                    <a:solidFill>
                      <a:srgbClr val="474746"/>
                    </a:solidFill>
                    <a:latin typeface="Arial"/>
                    <a:ea typeface="Arial"/>
                    <a:cs typeface="Arial"/>
                    <a:sym typeface="Arial"/>
                  </a:rPr>
                  <a:t>Datacenter</a:t>
                </a:r>
                <a:endParaRPr/>
              </a:p>
            </p:txBody>
          </p:sp>
          <p:sp>
            <p:nvSpPr>
              <p:cNvPr id="361" name="Google Shape;361;p12"/>
              <p:cNvSpPr txBox="1"/>
              <p:nvPr/>
            </p:nvSpPr>
            <p:spPr>
              <a:xfrm>
                <a:off x="6514273" y="2136262"/>
                <a:ext cx="453729" cy="116832"/>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474746"/>
                  </a:buClr>
                  <a:buSzPts val="600"/>
                  <a:buFont typeface="Arial"/>
                  <a:buNone/>
                </a:pPr>
                <a:r>
                  <a:rPr lang="pt-BR" sz="600" b="0" i="0" u="none" strike="noStrike" cap="none">
                    <a:solidFill>
                      <a:srgbClr val="474746"/>
                    </a:solidFill>
                    <a:latin typeface="Arial"/>
                    <a:ea typeface="Arial"/>
                    <a:cs typeface="Arial"/>
                    <a:sym typeface="Arial"/>
                  </a:rPr>
                  <a:t>Datacenter</a:t>
                </a:r>
                <a:endParaRPr/>
              </a:p>
            </p:txBody>
          </p:sp>
          <p:sp>
            <p:nvSpPr>
              <p:cNvPr id="362" name="Google Shape;362;p12"/>
              <p:cNvSpPr/>
              <p:nvPr/>
            </p:nvSpPr>
            <p:spPr>
              <a:xfrm>
                <a:off x="7330526" y="1397200"/>
                <a:ext cx="1247337" cy="1108189"/>
              </a:xfrm>
              <a:prstGeom prst="roundRect">
                <a:avLst>
                  <a:gd name="adj" fmla="val 9818"/>
                </a:avLst>
              </a:prstGeom>
              <a:noFill/>
              <a:ln w="28575" cap="flat" cmpd="sng">
                <a:solidFill>
                  <a:srgbClr val="F7981F"/>
                </a:solidFill>
                <a:prstDash val="lg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cap="none">
                  <a:solidFill>
                    <a:srgbClr val="474746"/>
                  </a:solidFill>
                  <a:latin typeface="Helvetica Neue"/>
                  <a:ea typeface="Helvetica Neue"/>
                  <a:cs typeface="Helvetica Neue"/>
                  <a:sym typeface="Helvetica Neue"/>
                </a:endParaRPr>
              </a:p>
            </p:txBody>
          </p:sp>
          <p:grpSp>
            <p:nvGrpSpPr>
              <p:cNvPr id="363" name="Google Shape;363;p12"/>
              <p:cNvGrpSpPr/>
              <p:nvPr/>
            </p:nvGrpSpPr>
            <p:grpSpPr>
              <a:xfrm>
                <a:off x="7393402" y="1472761"/>
                <a:ext cx="534082" cy="359495"/>
                <a:chOff x="5073543" y="1559577"/>
                <a:chExt cx="1683987" cy="1133507"/>
              </a:xfrm>
            </p:grpSpPr>
            <p:sp>
              <p:nvSpPr>
                <p:cNvPr id="364" name="Google Shape;364;p12"/>
                <p:cNvSpPr/>
                <p:nvPr/>
              </p:nvSpPr>
              <p:spPr>
                <a:xfrm>
                  <a:off x="5073543" y="1559577"/>
                  <a:ext cx="1683987" cy="1133507"/>
                </a:xfrm>
                <a:prstGeom prst="rect">
                  <a:avLst/>
                </a:prstGeom>
                <a:solidFill>
                  <a:srgbClr val="83C5F7"/>
                </a:solidFill>
                <a:ln w="25400" cap="flat" cmpd="sng">
                  <a:solidFill>
                    <a:srgbClr val="F7A028"/>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dk1"/>
                    </a:buClr>
                    <a:buSzPts val="2800"/>
                    <a:buFont typeface="Arial"/>
                    <a:buNone/>
                  </a:pPr>
                  <a:endParaRPr sz="2800" b="0" i="0" u="none" strike="noStrike" cap="none">
                    <a:solidFill>
                      <a:srgbClr val="474746"/>
                    </a:solidFill>
                    <a:latin typeface="Arial"/>
                    <a:ea typeface="Arial"/>
                    <a:cs typeface="Arial"/>
                    <a:sym typeface="Arial"/>
                  </a:endParaRPr>
                </a:p>
              </p:txBody>
            </p:sp>
            <p:pic>
              <p:nvPicPr>
                <p:cNvPr id="365" name="Google Shape;365;p12"/>
                <p:cNvPicPr preferRelativeResize="0"/>
                <p:nvPr/>
              </p:nvPicPr>
              <p:blipFill rotWithShape="1">
                <a:blip r:embed="rId3">
                  <a:alphaModFix/>
                </a:blip>
                <a:srcRect/>
                <a:stretch/>
              </p:blipFill>
              <p:spPr>
                <a:xfrm>
                  <a:off x="5225938" y="1617667"/>
                  <a:ext cx="1379195" cy="793437"/>
                </a:xfrm>
                <a:prstGeom prst="rect">
                  <a:avLst/>
                </a:prstGeom>
                <a:noFill/>
                <a:ln>
                  <a:noFill/>
                </a:ln>
              </p:spPr>
            </p:pic>
          </p:grpSp>
          <p:grpSp>
            <p:nvGrpSpPr>
              <p:cNvPr id="366" name="Google Shape;366;p12"/>
              <p:cNvGrpSpPr/>
              <p:nvPr/>
            </p:nvGrpSpPr>
            <p:grpSpPr>
              <a:xfrm>
                <a:off x="7980001" y="1472761"/>
                <a:ext cx="534082" cy="359495"/>
                <a:chOff x="5073543" y="1559577"/>
                <a:chExt cx="1683987" cy="1133507"/>
              </a:xfrm>
            </p:grpSpPr>
            <p:sp>
              <p:nvSpPr>
                <p:cNvPr id="367" name="Google Shape;367;p12"/>
                <p:cNvSpPr/>
                <p:nvPr/>
              </p:nvSpPr>
              <p:spPr>
                <a:xfrm>
                  <a:off x="5073543" y="1559577"/>
                  <a:ext cx="1683987" cy="1133507"/>
                </a:xfrm>
                <a:prstGeom prst="rect">
                  <a:avLst/>
                </a:prstGeom>
                <a:solidFill>
                  <a:srgbClr val="83C5F7"/>
                </a:solidFill>
                <a:ln w="25400" cap="flat" cmpd="sng">
                  <a:solidFill>
                    <a:srgbClr val="F7A028"/>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dk1"/>
                    </a:buClr>
                    <a:buSzPts val="2800"/>
                    <a:buFont typeface="Arial"/>
                    <a:buNone/>
                  </a:pPr>
                  <a:endParaRPr sz="2800" b="0" i="0" u="none" strike="noStrike" cap="none">
                    <a:solidFill>
                      <a:srgbClr val="474746"/>
                    </a:solidFill>
                    <a:latin typeface="Arial"/>
                    <a:ea typeface="Arial"/>
                    <a:cs typeface="Arial"/>
                    <a:sym typeface="Arial"/>
                  </a:endParaRPr>
                </a:p>
              </p:txBody>
            </p:sp>
            <p:pic>
              <p:nvPicPr>
                <p:cNvPr id="368" name="Google Shape;368;p12"/>
                <p:cNvPicPr preferRelativeResize="0"/>
                <p:nvPr/>
              </p:nvPicPr>
              <p:blipFill rotWithShape="1">
                <a:blip r:embed="rId3">
                  <a:alphaModFix/>
                </a:blip>
                <a:srcRect/>
                <a:stretch/>
              </p:blipFill>
              <p:spPr>
                <a:xfrm>
                  <a:off x="5225938" y="1617667"/>
                  <a:ext cx="1379195" cy="793437"/>
                </a:xfrm>
                <a:prstGeom prst="rect">
                  <a:avLst/>
                </a:prstGeom>
                <a:noFill/>
                <a:ln>
                  <a:noFill/>
                </a:ln>
              </p:spPr>
            </p:pic>
          </p:grpSp>
          <p:grpSp>
            <p:nvGrpSpPr>
              <p:cNvPr id="369" name="Google Shape;369;p12"/>
              <p:cNvGrpSpPr/>
              <p:nvPr/>
            </p:nvGrpSpPr>
            <p:grpSpPr>
              <a:xfrm>
                <a:off x="7393402" y="1898771"/>
                <a:ext cx="534082" cy="359495"/>
                <a:chOff x="5073543" y="1559577"/>
                <a:chExt cx="1683987" cy="1133507"/>
              </a:xfrm>
            </p:grpSpPr>
            <p:sp>
              <p:nvSpPr>
                <p:cNvPr id="370" name="Google Shape;370;p12"/>
                <p:cNvSpPr/>
                <p:nvPr/>
              </p:nvSpPr>
              <p:spPr>
                <a:xfrm>
                  <a:off x="5073543" y="1559577"/>
                  <a:ext cx="1683987" cy="1133507"/>
                </a:xfrm>
                <a:prstGeom prst="rect">
                  <a:avLst/>
                </a:prstGeom>
                <a:solidFill>
                  <a:srgbClr val="83C5F7"/>
                </a:solidFill>
                <a:ln w="25400" cap="flat" cmpd="sng">
                  <a:solidFill>
                    <a:srgbClr val="F7A028"/>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dk1"/>
                    </a:buClr>
                    <a:buSzPts val="2800"/>
                    <a:buFont typeface="Arial"/>
                    <a:buNone/>
                  </a:pPr>
                  <a:endParaRPr sz="2800" b="0" i="0" u="none" strike="noStrike" cap="none">
                    <a:solidFill>
                      <a:srgbClr val="474746"/>
                    </a:solidFill>
                    <a:latin typeface="Arial"/>
                    <a:ea typeface="Arial"/>
                    <a:cs typeface="Arial"/>
                    <a:sym typeface="Arial"/>
                  </a:endParaRPr>
                </a:p>
              </p:txBody>
            </p:sp>
            <p:pic>
              <p:nvPicPr>
                <p:cNvPr id="371" name="Google Shape;371;p12"/>
                <p:cNvPicPr preferRelativeResize="0"/>
                <p:nvPr/>
              </p:nvPicPr>
              <p:blipFill rotWithShape="1">
                <a:blip r:embed="rId3">
                  <a:alphaModFix/>
                </a:blip>
                <a:srcRect/>
                <a:stretch/>
              </p:blipFill>
              <p:spPr>
                <a:xfrm>
                  <a:off x="5225938" y="1617667"/>
                  <a:ext cx="1379195" cy="793437"/>
                </a:xfrm>
                <a:prstGeom prst="rect">
                  <a:avLst/>
                </a:prstGeom>
                <a:noFill/>
                <a:ln>
                  <a:noFill/>
                </a:ln>
              </p:spPr>
            </p:pic>
          </p:grpSp>
          <p:grpSp>
            <p:nvGrpSpPr>
              <p:cNvPr id="372" name="Google Shape;372;p12"/>
              <p:cNvGrpSpPr/>
              <p:nvPr/>
            </p:nvGrpSpPr>
            <p:grpSpPr>
              <a:xfrm>
                <a:off x="7980001" y="1898771"/>
                <a:ext cx="534082" cy="359495"/>
                <a:chOff x="5073543" y="1559577"/>
                <a:chExt cx="1683987" cy="1133507"/>
              </a:xfrm>
            </p:grpSpPr>
            <p:sp>
              <p:nvSpPr>
                <p:cNvPr id="373" name="Google Shape;373;p12"/>
                <p:cNvSpPr/>
                <p:nvPr/>
              </p:nvSpPr>
              <p:spPr>
                <a:xfrm>
                  <a:off x="5073543" y="1559577"/>
                  <a:ext cx="1683987" cy="1133507"/>
                </a:xfrm>
                <a:prstGeom prst="rect">
                  <a:avLst/>
                </a:prstGeom>
                <a:solidFill>
                  <a:srgbClr val="83C5F7"/>
                </a:solidFill>
                <a:ln w="25400" cap="flat" cmpd="sng">
                  <a:solidFill>
                    <a:srgbClr val="F7A028"/>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dk1"/>
                    </a:buClr>
                    <a:buSzPts val="2800"/>
                    <a:buFont typeface="Arial"/>
                    <a:buNone/>
                  </a:pPr>
                  <a:endParaRPr sz="2800" b="0" i="0" u="none" strike="noStrike" cap="none">
                    <a:solidFill>
                      <a:srgbClr val="474746"/>
                    </a:solidFill>
                    <a:latin typeface="Arial"/>
                    <a:ea typeface="Arial"/>
                    <a:cs typeface="Arial"/>
                    <a:sym typeface="Arial"/>
                  </a:endParaRPr>
                </a:p>
              </p:txBody>
            </p:sp>
            <p:pic>
              <p:nvPicPr>
                <p:cNvPr id="374" name="Google Shape;374;p12"/>
                <p:cNvPicPr preferRelativeResize="0"/>
                <p:nvPr/>
              </p:nvPicPr>
              <p:blipFill rotWithShape="1">
                <a:blip r:embed="rId3">
                  <a:alphaModFix/>
                </a:blip>
                <a:srcRect/>
                <a:stretch/>
              </p:blipFill>
              <p:spPr>
                <a:xfrm>
                  <a:off x="5225938" y="1617667"/>
                  <a:ext cx="1379195" cy="793437"/>
                </a:xfrm>
                <a:prstGeom prst="rect">
                  <a:avLst/>
                </a:prstGeom>
                <a:noFill/>
                <a:ln>
                  <a:noFill/>
                </a:ln>
              </p:spPr>
            </p:pic>
          </p:grpSp>
          <p:sp>
            <p:nvSpPr>
              <p:cNvPr id="375" name="Google Shape;375;p12"/>
              <p:cNvSpPr txBox="1"/>
              <p:nvPr/>
            </p:nvSpPr>
            <p:spPr>
              <a:xfrm>
                <a:off x="7433578" y="1715214"/>
                <a:ext cx="453729" cy="116832"/>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474746"/>
                  </a:buClr>
                  <a:buSzPts val="600"/>
                  <a:buFont typeface="Arial"/>
                  <a:buNone/>
                </a:pPr>
                <a:r>
                  <a:rPr lang="pt-BR" sz="600" b="0" i="0" u="none" strike="noStrike" cap="none">
                    <a:solidFill>
                      <a:srgbClr val="474746"/>
                    </a:solidFill>
                    <a:latin typeface="Arial"/>
                    <a:ea typeface="Arial"/>
                    <a:cs typeface="Arial"/>
                    <a:sym typeface="Arial"/>
                  </a:rPr>
                  <a:t>Datacenter</a:t>
                </a:r>
                <a:endParaRPr/>
              </a:p>
            </p:txBody>
          </p:sp>
          <p:sp>
            <p:nvSpPr>
              <p:cNvPr id="376" name="Google Shape;376;p12"/>
              <p:cNvSpPr txBox="1"/>
              <p:nvPr/>
            </p:nvSpPr>
            <p:spPr>
              <a:xfrm>
                <a:off x="8020177" y="1717483"/>
                <a:ext cx="453729" cy="116832"/>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474746"/>
                  </a:buClr>
                  <a:buSzPts val="600"/>
                  <a:buFont typeface="Arial"/>
                  <a:buNone/>
                </a:pPr>
                <a:r>
                  <a:rPr lang="pt-BR" sz="600" b="0" i="0" u="none" strike="noStrike" cap="none">
                    <a:solidFill>
                      <a:srgbClr val="474746"/>
                    </a:solidFill>
                    <a:latin typeface="Arial"/>
                    <a:ea typeface="Arial"/>
                    <a:cs typeface="Arial"/>
                    <a:sym typeface="Arial"/>
                  </a:rPr>
                  <a:t>Datacenter</a:t>
                </a:r>
                <a:endParaRPr/>
              </a:p>
            </p:txBody>
          </p:sp>
          <p:sp>
            <p:nvSpPr>
              <p:cNvPr id="377" name="Google Shape;377;p12"/>
              <p:cNvSpPr txBox="1"/>
              <p:nvPr/>
            </p:nvSpPr>
            <p:spPr>
              <a:xfrm>
                <a:off x="7428759" y="2140095"/>
                <a:ext cx="453729" cy="116832"/>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474746"/>
                  </a:buClr>
                  <a:buSzPts val="600"/>
                  <a:buFont typeface="Arial"/>
                  <a:buNone/>
                </a:pPr>
                <a:r>
                  <a:rPr lang="pt-BR" sz="600" b="0" i="0" u="none" strike="noStrike" cap="none">
                    <a:solidFill>
                      <a:srgbClr val="474746"/>
                    </a:solidFill>
                    <a:latin typeface="Arial"/>
                    <a:ea typeface="Arial"/>
                    <a:cs typeface="Arial"/>
                    <a:sym typeface="Arial"/>
                  </a:rPr>
                  <a:t>Datacenter</a:t>
                </a:r>
                <a:endParaRPr/>
              </a:p>
            </p:txBody>
          </p:sp>
          <p:sp>
            <p:nvSpPr>
              <p:cNvPr id="378" name="Google Shape;378;p12"/>
              <p:cNvSpPr txBox="1"/>
              <p:nvPr/>
            </p:nvSpPr>
            <p:spPr>
              <a:xfrm>
                <a:off x="8020177" y="2140095"/>
                <a:ext cx="453729" cy="116832"/>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474746"/>
                  </a:buClr>
                  <a:buSzPts val="600"/>
                  <a:buFont typeface="Arial"/>
                  <a:buNone/>
                </a:pPr>
                <a:r>
                  <a:rPr lang="pt-BR" sz="600" b="0" i="0" u="none" strike="noStrike" cap="none">
                    <a:solidFill>
                      <a:srgbClr val="474746"/>
                    </a:solidFill>
                    <a:latin typeface="Arial"/>
                    <a:ea typeface="Arial"/>
                    <a:cs typeface="Arial"/>
                    <a:sym typeface="Arial"/>
                  </a:rPr>
                  <a:t>Datacenter</a:t>
                </a:r>
                <a:endParaRPr/>
              </a:p>
            </p:txBody>
          </p:sp>
          <p:sp>
            <p:nvSpPr>
              <p:cNvPr id="379" name="Google Shape;379;p12"/>
              <p:cNvSpPr/>
              <p:nvPr/>
            </p:nvSpPr>
            <p:spPr>
              <a:xfrm>
                <a:off x="6567700" y="2648595"/>
                <a:ext cx="1247337" cy="1108189"/>
              </a:xfrm>
              <a:prstGeom prst="roundRect">
                <a:avLst>
                  <a:gd name="adj" fmla="val 9818"/>
                </a:avLst>
              </a:prstGeom>
              <a:noFill/>
              <a:ln w="28575" cap="flat" cmpd="sng">
                <a:solidFill>
                  <a:srgbClr val="F7981F"/>
                </a:solidFill>
                <a:prstDash val="lg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cap="none">
                  <a:solidFill>
                    <a:srgbClr val="474746"/>
                  </a:solidFill>
                  <a:latin typeface="Helvetica Neue"/>
                  <a:ea typeface="Helvetica Neue"/>
                  <a:cs typeface="Helvetica Neue"/>
                  <a:sym typeface="Helvetica Neue"/>
                </a:endParaRPr>
              </a:p>
            </p:txBody>
          </p:sp>
          <p:grpSp>
            <p:nvGrpSpPr>
              <p:cNvPr id="380" name="Google Shape;380;p12"/>
              <p:cNvGrpSpPr/>
              <p:nvPr/>
            </p:nvGrpSpPr>
            <p:grpSpPr>
              <a:xfrm>
                <a:off x="6630576" y="2724156"/>
                <a:ext cx="534082" cy="359495"/>
                <a:chOff x="5073543" y="1559577"/>
                <a:chExt cx="1683987" cy="1133507"/>
              </a:xfrm>
            </p:grpSpPr>
            <p:sp>
              <p:nvSpPr>
                <p:cNvPr id="381" name="Google Shape;381;p12"/>
                <p:cNvSpPr/>
                <p:nvPr/>
              </p:nvSpPr>
              <p:spPr>
                <a:xfrm>
                  <a:off x="5073543" y="1559577"/>
                  <a:ext cx="1683987" cy="1133507"/>
                </a:xfrm>
                <a:prstGeom prst="rect">
                  <a:avLst/>
                </a:prstGeom>
                <a:solidFill>
                  <a:srgbClr val="83C5F7"/>
                </a:solidFill>
                <a:ln w="25400" cap="flat" cmpd="sng">
                  <a:solidFill>
                    <a:srgbClr val="F7A028"/>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dk1"/>
                    </a:buClr>
                    <a:buSzPts val="2800"/>
                    <a:buFont typeface="Arial"/>
                    <a:buNone/>
                  </a:pPr>
                  <a:endParaRPr sz="2800" b="0" i="0" u="none" strike="noStrike" cap="none">
                    <a:solidFill>
                      <a:srgbClr val="474746"/>
                    </a:solidFill>
                    <a:latin typeface="Arial"/>
                    <a:ea typeface="Arial"/>
                    <a:cs typeface="Arial"/>
                    <a:sym typeface="Arial"/>
                  </a:endParaRPr>
                </a:p>
              </p:txBody>
            </p:sp>
            <p:pic>
              <p:nvPicPr>
                <p:cNvPr id="382" name="Google Shape;382;p12"/>
                <p:cNvPicPr preferRelativeResize="0"/>
                <p:nvPr/>
              </p:nvPicPr>
              <p:blipFill rotWithShape="1">
                <a:blip r:embed="rId3">
                  <a:alphaModFix/>
                </a:blip>
                <a:srcRect/>
                <a:stretch/>
              </p:blipFill>
              <p:spPr>
                <a:xfrm>
                  <a:off x="5225938" y="1617667"/>
                  <a:ext cx="1379195" cy="793437"/>
                </a:xfrm>
                <a:prstGeom prst="rect">
                  <a:avLst/>
                </a:prstGeom>
                <a:noFill/>
                <a:ln>
                  <a:noFill/>
                </a:ln>
              </p:spPr>
            </p:pic>
          </p:grpSp>
          <p:grpSp>
            <p:nvGrpSpPr>
              <p:cNvPr id="383" name="Google Shape;383;p12"/>
              <p:cNvGrpSpPr/>
              <p:nvPr/>
            </p:nvGrpSpPr>
            <p:grpSpPr>
              <a:xfrm>
                <a:off x="7217175" y="2724156"/>
                <a:ext cx="534082" cy="359495"/>
                <a:chOff x="5073543" y="1559577"/>
                <a:chExt cx="1683987" cy="1133507"/>
              </a:xfrm>
            </p:grpSpPr>
            <p:sp>
              <p:nvSpPr>
                <p:cNvPr id="384" name="Google Shape;384;p12"/>
                <p:cNvSpPr/>
                <p:nvPr/>
              </p:nvSpPr>
              <p:spPr>
                <a:xfrm>
                  <a:off x="5073543" y="1559577"/>
                  <a:ext cx="1683987" cy="1133507"/>
                </a:xfrm>
                <a:prstGeom prst="rect">
                  <a:avLst/>
                </a:prstGeom>
                <a:solidFill>
                  <a:srgbClr val="83C5F7"/>
                </a:solidFill>
                <a:ln w="25400" cap="flat" cmpd="sng">
                  <a:solidFill>
                    <a:srgbClr val="F7A028"/>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dk1"/>
                    </a:buClr>
                    <a:buSzPts val="2800"/>
                    <a:buFont typeface="Arial"/>
                    <a:buNone/>
                  </a:pPr>
                  <a:endParaRPr sz="2800" b="0" i="0" u="none" strike="noStrike" cap="none">
                    <a:solidFill>
                      <a:srgbClr val="474746"/>
                    </a:solidFill>
                    <a:latin typeface="Arial"/>
                    <a:ea typeface="Arial"/>
                    <a:cs typeface="Arial"/>
                    <a:sym typeface="Arial"/>
                  </a:endParaRPr>
                </a:p>
              </p:txBody>
            </p:sp>
            <p:pic>
              <p:nvPicPr>
                <p:cNvPr id="385" name="Google Shape;385;p12"/>
                <p:cNvPicPr preferRelativeResize="0"/>
                <p:nvPr/>
              </p:nvPicPr>
              <p:blipFill rotWithShape="1">
                <a:blip r:embed="rId3">
                  <a:alphaModFix/>
                </a:blip>
                <a:srcRect/>
                <a:stretch/>
              </p:blipFill>
              <p:spPr>
                <a:xfrm>
                  <a:off x="5225938" y="1617667"/>
                  <a:ext cx="1379195" cy="793437"/>
                </a:xfrm>
                <a:prstGeom prst="rect">
                  <a:avLst/>
                </a:prstGeom>
                <a:noFill/>
                <a:ln>
                  <a:noFill/>
                </a:ln>
              </p:spPr>
            </p:pic>
          </p:grpSp>
          <p:grpSp>
            <p:nvGrpSpPr>
              <p:cNvPr id="386" name="Google Shape;386;p12"/>
              <p:cNvGrpSpPr/>
              <p:nvPr/>
            </p:nvGrpSpPr>
            <p:grpSpPr>
              <a:xfrm>
                <a:off x="6630576" y="3150166"/>
                <a:ext cx="534082" cy="359495"/>
                <a:chOff x="5073543" y="1559577"/>
                <a:chExt cx="1683987" cy="1133507"/>
              </a:xfrm>
            </p:grpSpPr>
            <p:sp>
              <p:nvSpPr>
                <p:cNvPr id="387" name="Google Shape;387;p12"/>
                <p:cNvSpPr/>
                <p:nvPr/>
              </p:nvSpPr>
              <p:spPr>
                <a:xfrm>
                  <a:off x="5073543" y="1559577"/>
                  <a:ext cx="1683987" cy="1133507"/>
                </a:xfrm>
                <a:prstGeom prst="rect">
                  <a:avLst/>
                </a:prstGeom>
                <a:solidFill>
                  <a:srgbClr val="83C5F7"/>
                </a:solidFill>
                <a:ln w="25400" cap="flat" cmpd="sng">
                  <a:solidFill>
                    <a:srgbClr val="F7A028"/>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dk1"/>
                    </a:buClr>
                    <a:buSzPts val="2800"/>
                    <a:buFont typeface="Arial"/>
                    <a:buNone/>
                  </a:pPr>
                  <a:endParaRPr sz="2800" b="0" i="0" u="none" strike="noStrike" cap="none">
                    <a:solidFill>
                      <a:srgbClr val="474746"/>
                    </a:solidFill>
                    <a:latin typeface="Arial"/>
                    <a:ea typeface="Arial"/>
                    <a:cs typeface="Arial"/>
                    <a:sym typeface="Arial"/>
                  </a:endParaRPr>
                </a:p>
              </p:txBody>
            </p:sp>
            <p:pic>
              <p:nvPicPr>
                <p:cNvPr id="388" name="Google Shape;388;p12"/>
                <p:cNvPicPr preferRelativeResize="0"/>
                <p:nvPr/>
              </p:nvPicPr>
              <p:blipFill rotWithShape="1">
                <a:blip r:embed="rId3">
                  <a:alphaModFix/>
                </a:blip>
                <a:srcRect/>
                <a:stretch/>
              </p:blipFill>
              <p:spPr>
                <a:xfrm>
                  <a:off x="5225938" y="1617667"/>
                  <a:ext cx="1379195" cy="793437"/>
                </a:xfrm>
                <a:prstGeom prst="rect">
                  <a:avLst/>
                </a:prstGeom>
                <a:noFill/>
                <a:ln>
                  <a:noFill/>
                </a:ln>
              </p:spPr>
            </p:pic>
          </p:grpSp>
          <p:grpSp>
            <p:nvGrpSpPr>
              <p:cNvPr id="389" name="Google Shape;389;p12"/>
              <p:cNvGrpSpPr/>
              <p:nvPr/>
            </p:nvGrpSpPr>
            <p:grpSpPr>
              <a:xfrm>
                <a:off x="7217175" y="3150166"/>
                <a:ext cx="534082" cy="359495"/>
                <a:chOff x="5073543" y="1559577"/>
                <a:chExt cx="1683987" cy="1133507"/>
              </a:xfrm>
            </p:grpSpPr>
            <p:sp>
              <p:nvSpPr>
                <p:cNvPr id="390" name="Google Shape;390;p12"/>
                <p:cNvSpPr/>
                <p:nvPr/>
              </p:nvSpPr>
              <p:spPr>
                <a:xfrm>
                  <a:off x="5073543" y="1559577"/>
                  <a:ext cx="1683987" cy="1133507"/>
                </a:xfrm>
                <a:prstGeom prst="rect">
                  <a:avLst/>
                </a:prstGeom>
                <a:solidFill>
                  <a:srgbClr val="83C5F7"/>
                </a:solidFill>
                <a:ln w="25400" cap="flat" cmpd="sng">
                  <a:solidFill>
                    <a:srgbClr val="F7A028"/>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dk1"/>
                    </a:buClr>
                    <a:buSzPts val="2800"/>
                    <a:buFont typeface="Arial"/>
                    <a:buNone/>
                  </a:pPr>
                  <a:endParaRPr sz="2800" b="0" i="0" u="none" strike="noStrike" cap="none">
                    <a:solidFill>
                      <a:srgbClr val="474746"/>
                    </a:solidFill>
                    <a:latin typeface="Arial"/>
                    <a:ea typeface="Arial"/>
                    <a:cs typeface="Arial"/>
                    <a:sym typeface="Arial"/>
                  </a:endParaRPr>
                </a:p>
              </p:txBody>
            </p:sp>
            <p:pic>
              <p:nvPicPr>
                <p:cNvPr id="391" name="Google Shape;391;p12"/>
                <p:cNvPicPr preferRelativeResize="0"/>
                <p:nvPr/>
              </p:nvPicPr>
              <p:blipFill rotWithShape="1">
                <a:blip r:embed="rId3">
                  <a:alphaModFix/>
                </a:blip>
                <a:srcRect/>
                <a:stretch/>
              </p:blipFill>
              <p:spPr>
                <a:xfrm>
                  <a:off x="5225938" y="1617667"/>
                  <a:ext cx="1379195" cy="793437"/>
                </a:xfrm>
                <a:prstGeom prst="rect">
                  <a:avLst/>
                </a:prstGeom>
                <a:noFill/>
                <a:ln>
                  <a:noFill/>
                </a:ln>
              </p:spPr>
            </p:pic>
          </p:grpSp>
          <p:sp>
            <p:nvSpPr>
              <p:cNvPr id="392" name="Google Shape;392;p12"/>
              <p:cNvSpPr txBox="1"/>
              <p:nvPr/>
            </p:nvSpPr>
            <p:spPr>
              <a:xfrm>
                <a:off x="6670752" y="2966609"/>
                <a:ext cx="453729" cy="116832"/>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474746"/>
                  </a:buClr>
                  <a:buSzPts val="600"/>
                  <a:buFont typeface="Arial"/>
                  <a:buNone/>
                </a:pPr>
                <a:r>
                  <a:rPr lang="pt-BR" sz="600" b="0" i="0" u="none" strike="noStrike" cap="none">
                    <a:solidFill>
                      <a:srgbClr val="474746"/>
                    </a:solidFill>
                    <a:latin typeface="Arial"/>
                    <a:ea typeface="Arial"/>
                    <a:cs typeface="Arial"/>
                    <a:sym typeface="Arial"/>
                  </a:rPr>
                  <a:t>Datacenter</a:t>
                </a:r>
                <a:endParaRPr/>
              </a:p>
            </p:txBody>
          </p:sp>
          <p:sp>
            <p:nvSpPr>
              <p:cNvPr id="393" name="Google Shape;393;p12"/>
              <p:cNvSpPr txBox="1"/>
              <p:nvPr/>
            </p:nvSpPr>
            <p:spPr>
              <a:xfrm>
                <a:off x="7257351" y="2968878"/>
                <a:ext cx="453729" cy="116832"/>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474746"/>
                  </a:buClr>
                  <a:buSzPts val="600"/>
                  <a:buFont typeface="Arial"/>
                  <a:buNone/>
                </a:pPr>
                <a:r>
                  <a:rPr lang="pt-BR" sz="600" b="0" i="0" u="none" strike="noStrike" cap="none">
                    <a:solidFill>
                      <a:srgbClr val="474746"/>
                    </a:solidFill>
                    <a:latin typeface="Arial"/>
                    <a:ea typeface="Arial"/>
                    <a:cs typeface="Arial"/>
                    <a:sym typeface="Arial"/>
                  </a:rPr>
                  <a:t>Datacenter</a:t>
                </a:r>
                <a:endParaRPr/>
              </a:p>
            </p:txBody>
          </p:sp>
          <p:sp>
            <p:nvSpPr>
              <p:cNvPr id="394" name="Google Shape;394;p12"/>
              <p:cNvSpPr txBox="1"/>
              <p:nvPr/>
            </p:nvSpPr>
            <p:spPr>
              <a:xfrm>
                <a:off x="6665933" y="3391490"/>
                <a:ext cx="453729" cy="116832"/>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474746"/>
                  </a:buClr>
                  <a:buSzPts val="600"/>
                  <a:buFont typeface="Arial"/>
                  <a:buNone/>
                </a:pPr>
                <a:r>
                  <a:rPr lang="pt-BR" sz="600" b="0" i="0" u="none" strike="noStrike" cap="none">
                    <a:solidFill>
                      <a:srgbClr val="474746"/>
                    </a:solidFill>
                    <a:latin typeface="Arial"/>
                    <a:ea typeface="Arial"/>
                    <a:cs typeface="Arial"/>
                    <a:sym typeface="Arial"/>
                  </a:rPr>
                  <a:t>Datacenter</a:t>
                </a:r>
                <a:endParaRPr/>
              </a:p>
            </p:txBody>
          </p:sp>
          <p:sp>
            <p:nvSpPr>
              <p:cNvPr id="395" name="Google Shape;395;p12"/>
              <p:cNvSpPr txBox="1"/>
              <p:nvPr/>
            </p:nvSpPr>
            <p:spPr>
              <a:xfrm>
                <a:off x="7257351" y="3391490"/>
                <a:ext cx="453729" cy="116832"/>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474746"/>
                  </a:buClr>
                  <a:buSzPts val="600"/>
                  <a:buFont typeface="Arial"/>
                  <a:buNone/>
                </a:pPr>
                <a:r>
                  <a:rPr lang="pt-BR" sz="600" b="0" i="0" u="none" strike="noStrike" cap="none">
                    <a:solidFill>
                      <a:srgbClr val="474746"/>
                    </a:solidFill>
                    <a:latin typeface="Arial"/>
                    <a:ea typeface="Arial"/>
                    <a:cs typeface="Arial"/>
                    <a:sym typeface="Arial"/>
                  </a:rPr>
                  <a:t>Datacenter</a:t>
                </a:r>
                <a:endParaRPr/>
              </a:p>
            </p:txBody>
          </p:sp>
        </p:grpSp>
        <p:sp>
          <p:nvSpPr>
            <p:cNvPr id="396" name="Google Shape;396;p12"/>
            <p:cNvSpPr txBox="1"/>
            <p:nvPr/>
          </p:nvSpPr>
          <p:spPr>
            <a:xfrm>
              <a:off x="9699706" y="3401867"/>
              <a:ext cx="1641024" cy="161583"/>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pt-BR" sz="1050" b="1" i="0" u="none" strike="noStrike" cap="none">
                  <a:solidFill>
                    <a:srgbClr val="F7981F"/>
                  </a:solidFill>
                  <a:latin typeface="Helvetica Neue"/>
                  <a:ea typeface="Helvetica Neue"/>
                  <a:cs typeface="Helvetica Neue"/>
                  <a:sym typeface="Helvetica Neue"/>
                </a:rPr>
                <a:t>Zona de disponibilidade</a:t>
              </a:r>
              <a:endParaRPr/>
            </a:p>
          </p:txBody>
        </p:sp>
        <p:sp>
          <p:nvSpPr>
            <p:cNvPr id="397" name="Google Shape;397;p12"/>
            <p:cNvSpPr txBox="1"/>
            <p:nvPr/>
          </p:nvSpPr>
          <p:spPr>
            <a:xfrm>
              <a:off x="8641646" y="5047513"/>
              <a:ext cx="1641024" cy="161583"/>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pt-BR" sz="1050" b="1" i="0" u="none" strike="noStrike" cap="none">
                  <a:solidFill>
                    <a:srgbClr val="F7981F"/>
                  </a:solidFill>
                  <a:latin typeface="Helvetica Neue"/>
                  <a:ea typeface="Helvetica Neue"/>
                  <a:cs typeface="Helvetica Neue"/>
                  <a:sym typeface="Helvetica Neue"/>
                </a:rPr>
                <a:t>Zona de disponibilidade</a:t>
              </a:r>
              <a:endParaRPr/>
            </a:p>
          </p:txBody>
        </p:sp>
        <p:sp>
          <p:nvSpPr>
            <p:cNvPr id="398" name="Google Shape;398;p12"/>
            <p:cNvSpPr txBox="1"/>
            <p:nvPr/>
          </p:nvSpPr>
          <p:spPr>
            <a:xfrm>
              <a:off x="6553664" y="1547191"/>
              <a:ext cx="1674261" cy="52322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pt-BR" sz="1400" b="0" i="0" u="none" strike="noStrike" cap="none">
                  <a:solidFill>
                    <a:schemeClr val="dk1"/>
                  </a:solidFill>
                  <a:latin typeface="Arial"/>
                  <a:ea typeface="Arial"/>
                  <a:cs typeface="Arial"/>
                  <a:sym typeface="Arial"/>
                </a:rPr>
                <a:t>Fisicamente distinto</a:t>
              </a:r>
              <a:endParaRPr/>
            </a:p>
          </p:txBody>
        </p:sp>
        <p:sp>
          <p:nvSpPr>
            <p:cNvPr id="399" name="Google Shape;399;p12"/>
            <p:cNvSpPr txBox="1"/>
            <p:nvPr/>
          </p:nvSpPr>
          <p:spPr>
            <a:xfrm>
              <a:off x="6581207" y="5328424"/>
              <a:ext cx="1646718" cy="73866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pt-BR" sz="1400" b="0" i="0" u="none" strike="noStrike" cap="none">
                  <a:solidFill>
                    <a:schemeClr val="dk1"/>
                  </a:solidFill>
                  <a:latin typeface="Arial"/>
                  <a:ea typeface="Arial"/>
                  <a:cs typeface="Arial"/>
                  <a:sym typeface="Arial"/>
                </a:rPr>
                <a:t>Fonte de alimentação ininterrupta</a:t>
              </a:r>
              <a:endParaRPr/>
            </a:p>
          </p:txBody>
        </p:sp>
        <p:sp>
          <p:nvSpPr>
            <p:cNvPr id="400" name="Google Shape;400;p12"/>
            <p:cNvSpPr txBox="1"/>
            <p:nvPr/>
          </p:nvSpPr>
          <p:spPr>
            <a:xfrm>
              <a:off x="10642691" y="1531951"/>
              <a:ext cx="1220125" cy="52322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pt-BR" sz="1400" b="0" i="0" u="none" strike="noStrike" cap="none">
                  <a:solidFill>
                    <a:schemeClr val="dk1"/>
                  </a:solidFill>
                  <a:latin typeface="Arial"/>
                  <a:ea typeface="Arial"/>
                  <a:cs typeface="Arial"/>
                  <a:sym typeface="Arial"/>
                </a:rPr>
                <a:t>Geradores de backup</a:t>
              </a:r>
              <a:endParaRPr/>
            </a:p>
          </p:txBody>
        </p:sp>
        <p:sp>
          <p:nvSpPr>
            <p:cNvPr id="401" name="Google Shape;401;p12"/>
            <p:cNvSpPr txBox="1"/>
            <p:nvPr/>
          </p:nvSpPr>
          <p:spPr>
            <a:xfrm>
              <a:off x="10532329" y="5526544"/>
              <a:ext cx="1432088" cy="52322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pt-BR" sz="1400" b="0" i="0" u="none" strike="noStrike" cap="none">
                  <a:solidFill>
                    <a:schemeClr val="dk1"/>
                  </a:solidFill>
                  <a:latin typeface="Arial"/>
                  <a:ea typeface="Arial"/>
                  <a:cs typeface="Arial"/>
                  <a:sym typeface="Arial"/>
                </a:rPr>
                <a:t>Equipamento de refrigeração</a:t>
              </a:r>
              <a:endParaRPr/>
            </a:p>
          </p:txBody>
        </p:sp>
        <p:pic>
          <p:nvPicPr>
            <p:cNvPr id="402" name="Google Shape;402;p12"/>
            <p:cNvPicPr preferRelativeResize="0"/>
            <p:nvPr/>
          </p:nvPicPr>
          <p:blipFill rotWithShape="1">
            <a:blip r:embed="rId4">
              <a:alphaModFix/>
            </a:blip>
            <a:srcRect/>
            <a:stretch/>
          </p:blipFill>
          <p:spPr>
            <a:xfrm>
              <a:off x="10329683" y="3790943"/>
              <a:ext cx="1117600" cy="1358900"/>
            </a:xfrm>
            <a:prstGeom prst="rect">
              <a:avLst/>
            </a:prstGeom>
            <a:noFill/>
            <a:ln>
              <a:noFill/>
            </a:ln>
          </p:spPr>
        </p:pic>
        <p:pic>
          <p:nvPicPr>
            <p:cNvPr id="403" name="Google Shape;403;p12"/>
            <p:cNvPicPr preferRelativeResize="0"/>
            <p:nvPr/>
          </p:nvPicPr>
          <p:blipFill rotWithShape="1">
            <a:blip r:embed="rId5">
              <a:alphaModFix/>
            </a:blip>
            <a:srcRect/>
            <a:stretch/>
          </p:blipFill>
          <p:spPr>
            <a:xfrm>
              <a:off x="8657431" y="1528951"/>
              <a:ext cx="1511300" cy="546100"/>
            </a:xfrm>
            <a:prstGeom prst="rect">
              <a:avLst/>
            </a:prstGeom>
            <a:noFill/>
            <a:ln>
              <a:noFill/>
            </a:ln>
          </p:spPr>
        </p:pic>
        <p:pic>
          <p:nvPicPr>
            <p:cNvPr id="404" name="Google Shape;404;p12"/>
            <p:cNvPicPr preferRelativeResize="0"/>
            <p:nvPr/>
          </p:nvPicPr>
          <p:blipFill rotWithShape="1">
            <a:blip r:embed="rId6">
              <a:alphaModFix/>
            </a:blip>
            <a:srcRect/>
            <a:stretch/>
          </p:blipFill>
          <p:spPr>
            <a:xfrm>
              <a:off x="7497446" y="3682834"/>
              <a:ext cx="1079500" cy="1422400"/>
            </a:xfrm>
            <a:prstGeom prst="rect">
              <a:avLst/>
            </a:prstGeom>
            <a:noFill/>
            <a:ln>
              <a:noFill/>
            </a:ln>
          </p:spPr>
        </p:pic>
        <p:sp>
          <p:nvSpPr>
            <p:cNvPr id="405" name="Google Shape;405;p12"/>
            <p:cNvSpPr txBox="1"/>
            <p:nvPr/>
          </p:nvSpPr>
          <p:spPr>
            <a:xfrm>
              <a:off x="6467311" y="4515312"/>
              <a:ext cx="1404847" cy="52322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pt-BR" sz="1400" b="0" i="0" u="none" strike="noStrike" cap="none">
                  <a:solidFill>
                    <a:schemeClr val="dk1"/>
                  </a:solidFill>
                  <a:latin typeface="Arial"/>
                  <a:ea typeface="Arial"/>
                  <a:cs typeface="Arial"/>
                  <a:sym typeface="Arial"/>
                </a:rPr>
                <a:t>Conectividade de rede</a:t>
              </a:r>
              <a:endParaRPr/>
            </a:p>
          </p:txBody>
        </p:sp>
      </p:grpSp>
      <p:sp>
        <p:nvSpPr>
          <p:cNvPr id="406" name="Google Shape;406;p12"/>
          <p:cNvSpPr txBox="1">
            <a:spLocks noGrp="1"/>
          </p:cNvSpPr>
          <p:nvPr>
            <p:ph type="ftr" idx="11"/>
          </p:nvPr>
        </p:nvSpPr>
        <p:spPr>
          <a:xfrm>
            <a:off x="419100" y="6356350"/>
            <a:ext cx="44577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pt-BR"/>
              <a:t>© 2019 Amazon Web Services, Inc. ou suas afiliadas. Todos os direitos reservados.</a:t>
            </a:r>
            <a:endParaRPr/>
          </a:p>
        </p:txBody>
      </p:sp>
      <p:sp>
        <p:nvSpPr>
          <p:cNvPr id="407" name="Google Shape;407;p12"/>
          <p:cNvSpPr txBox="1">
            <a:spLocks noGrp="1"/>
          </p:cNvSpPr>
          <p:nvPr>
            <p:ph type="sldNum" idx="12"/>
          </p:nvPr>
        </p:nvSpPr>
        <p:spPr>
          <a:xfrm>
            <a:off x="90297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pt-BR"/>
              <a:t>12</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12" name="Google Shape;412;p13"/>
          <p:cNvSpPr txBox="1">
            <a:spLocks noGrp="1"/>
          </p:cNvSpPr>
          <p:nvPr>
            <p:ph type="title"/>
          </p:nvPr>
        </p:nvSpPr>
        <p:spPr>
          <a:xfrm>
            <a:off x="419100" y="1178376"/>
            <a:ext cx="4268647"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000"/>
              <a:buFont typeface="Arial"/>
              <a:buNone/>
            </a:pPr>
            <a:r>
              <a:rPr lang="pt-BR"/>
              <a:t>Principais lições</a:t>
            </a:r>
            <a:endParaRPr/>
          </a:p>
        </p:txBody>
      </p:sp>
      <p:sp>
        <p:nvSpPr>
          <p:cNvPr id="413" name="Google Shape;413;p13"/>
          <p:cNvSpPr txBox="1">
            <a:spLocks noGrp="1"/>
          </p:cNvSpPr>
          <p:nvPr>
            <p:ph type="body" idx="1"/>
          </p:nvPr>
        </p:nvSpPr>
        <p:spPr>
          <a:xfrm>
            <a:off x="5714474" y="1178376"/>
            <a:ext cx="5767612" cy="4814920"/>
          </a:xfrm>
          <a:prstGeom prst="rect">
            <a:avLst/>
          </a:prstGeom>
          <a:noFill/>
          <a:ln>
            <a:noFill/>
          </a:ln>
        </p:spPr>
        <p:txBody>
          <a:bodyPr spcFirstLastPara="1" wrap="square" lIns="91425" tIns="45700" rIns="91425" bIns="45700" anchor="t" anchorCtr="0">
            <a:noAutofit/>
          </a:bodyPr>
          <a:lstStyle/>
          <a:p>
            <a:pPr marL="228600" lvl="0" indent="-228600" algn="l" rtl="0">
              <a:lnSpc>
                <a:spcPct val="100000"/>
              </a:lnSpc>
              <a:spcBef>
                <a:spcPts val="0"/>
              </a:spcBef>
              <a:spcAft>
                <a:spcPts val="0"/>
              </a:spcAft>
              <a:buClr>
                <a:schemeClr val="dk1"/>
              </a:buClr>
              <a:buSzPts val="2000"/>
              <a:buChar char="•"/>
            </a:pPr>
            <a:r>
              <a:rPr lang="pt-BR" sz="2000"/>
              <a:t>A </a:t>
            </a:r>
            <a:r>
              <a:rPr lang="pt-BR" sz="2000" b="1">
                <a:solidFill>
                  <a:schemeClr val="accent5"/>
                </a:solidFill>
              </a:rPr>
              <a:t>infraestrutura global da AWS</a:t>
            </a:r>
            <a:r>
              <a:rPr lang="pt-BR" sz="2000"/>
              <a:t> consiste em </a:t>
            </a:r>
            <a:r>
              <a:rPr lang="pt-BR" sz="2000">
                <a:solidFill>
                  <a:schemeClr val="accent6"/>
                </a:solidFill>
              </a:rPr>
              <a:t>regiões </a:t>
            </a:r>
            <a:r>
              <a:rPr lang="pt-BR" sz="2000"/>
              <a:t>e </a:t>
            </a:r>
            <a:r>
              <a:rPr lang="pt-BR" sz="2000">
                <a:solidFill>
                  <a:schemeClr val="accent6"/>
                </a:solidFill>
              </a:rPr>
              <a:t>zonas de disponibilidade</a:t>
            </a:r>
            <a:r>
              <a:rPr lang="pt-BR" sz="2000"/>
              <a:t>.</a:t>
            </a:r>
            <a:endParaRPr/>
          </a:p>
          <a:p>
            <a:pPr marL="279400" lvl="0" indent="-279400" algn="l" rtl="0">
              <a:lnSpc>
                <a:spcPct val="100000"/>
              </a:lnSpc>
              <a:spcBef>
                <a:spcPts val="1200"/>
              </a:spcBef>
              <a:spcAft>
                <a:spcPts val="0"/>
              </a:spcAft>
              <a:buClr>
                <a:schemeClr val="dk1"/>
              </a:buClr>
              <a:buSzPts val="2000"/>
              <a:buChar char="•"/>
            </a:pPr>
            <a:r>
              <a:rPr lang="pt-BR" sz="2000"/>
              <a:t>Normalmente, a escolha de uma </a:t>
            </a:r>
            <a:r>
              <a:rPr lang="pt-BR" sz="2000" b="1">
                <a:solidFill>
                  <a:schemeClr val="accent5"/>
                </a:solidFill>
              </a:rPr>
              <a:t>região</a:t>
            </a:r>
            <a:r>
              <a:rPr lang="pt-BR" sz="2000"/>
              <a:t> é baseada em </a:t>
            </a:r>
            <a:r>
              <a:rPr lang="pt-BR" sz="2000">
                <a:solidFill>
                  <a:schemeClr val="accent6"/>
                </a:solidFill>
              </a:rPr>
              <a:t>requisitos de conformidade </a:t>
            </a:r>
            <a:r>
              <a:rPr lang="pt-BR" sz="2000"/>
              <a:t>ou para </a:t>
            </a:r>
            <a:r>
              <a:rPr lang="pt-BR" sz="2000">
                <a:solidFill>
                  <a:schemeClr val="accent6"/>
                </a:solidFill>
              </a:rPr>
              <a:t>reduzir a latência</a:t>
            </a:r>
            <a:r>
              <a:rPr lang="pt-BR" sz="2000"/>
              <a:t>.</a:t>
            </a:r>
            <a:endParaRPr/>
          </a:p>
          <a:p>
            <a:pPr marL="228600" lvl="0" indent="-228600" algn="l" rtl="0">
              <a:lnSpc>
                <a:spcPct val="100000"/>
              </a:lnSpc>
              <a:spcBef>
                <a:spcPts val="2000"/>
              </a:spcBef>
              <a:spcAft>
                <a:spcPts val="0"/>
              </a:spcAft>
              <a:buClr>
                <a:schemeClr val="dk1"/>
              </a:buClr>
              <a:buSzPts val="2000"/>
              <a:buChar char="•"/>
            </a:pPr>
            <a:r>
              <a:rPr lang="pt-BR" sz="2000"/>
              <a:t>Cada</a:t>
            </a:r>
            <a:r>
              <a:rPr lang="pt-BR" sz="2000" b="1">
                <a:solidFill>
                  <a:schemeClr val="accent5"/>
                </a:solidFill>
              </a:rPr>
              <a:t> zona de disponibilidade </a:t>
            </a:r>
            <a:r>
              <a:rPr lang="pt-BR" sz="2000"/>
              <a:t>é fisicamente separada de outras zonas de disponibilidade e tem alimentação, redes e conectividade redundantes.</a:t>
            </a:r>
            <a:endParaRPr/>
          </a:p>
          <a:p>
            <a:pPr marL="228600" lvl="0" indent="-228600" algn="l" rtl="0">
              <a:lnSpc>
                <a:spcPct val="100000"/>
              </a:lnSpc>
              <a:spcBef>
                <a:spcPts val="1200"/>
              </a:spcBef>
              <a:spcAft>
                <a:spcPts val="0"/>
              </a:spcAft>
              <a:buClr>
                <a:schemeClr val="dk1"/>
              </a:buClr>
              <a:buSzPts val="2000"/>
              <a:buChar char="•"/>
            </a:pPr>
            <a:r>
              <a:rPr lang="pt-BR" sz="2000"/>
              <a:t>Os </a:t>
            </a:r>
            <a:r>
              <a:rPr lang="pt-BR" sz="2000" b="1">
                <a:solidFill>
                  <a:schemeClr val="accent5"/>
                </a:solidFill>
              </a:rPr>
              <a:t>pontos de presença</a:t>
            </a:r>
            <a:r>
              <a:rPr lang="pt-BR" sz="2000"/>
              <a:t> e os pontos de presença de </a:t>
            </a:r>
            <a:r>
              <a:rPr lang="pt-BR" sz="2000" b="1">
                <a:solidFill>
                  <a:schemeClr val="accent5"/>
                </a:solidFill>
              </a:rPr>
              <a:t>caches</a:t>
            </a:r>
            <a:r>
              <a:rPr lang="pt-BR" sz="2000"/>
              <a:t> </a:t>
            </a:r>
            <a:r>
              <a:rPr lang="pt-BR" sz="2000" b="1">
                <a:solidFill>
                  <a:schemeClr val="accent5"/>
                </a:solidFill>
              </a:rPr>
              <a:t>regionais </a:t>
            </a:r>
            <a:r>
              <a:rPr lang="pt-BR" sz="2000"/>
              <a:t>melhoram a performance </a:t>
            </a:r>
            <a:r>
              <a:rPr lang="pt-BR" sz="2000">
                <a:solidFill>
                  <a:schemeClr val="accent6"/>
                </a:solidFill>
              </a:rPr>
              <a:t>armazenando conteúdo em cache</a:t>
            </a:r>
            <a:r>
              <a:rPr lang="pt-BR" sz="2000"/>
              <a:t> mais próximo dos usuários.</a:t>
            </a:r>
            <a:endParaRPr/>
          </a:p>
          <a:p>
            <a:pPr marL="228600" lvl="0" indent="-101600" algn="l" rtl="0">
              <a:lnSpc>
                <a:spcPct val="100000"/>
              </a:lnSpc>
              <a:spcBef>
                <a:spcPts val="1000"/>
              </a:spcBef>
              <a:spcAft>
                <a:spcPts val="0"/>
              </a:spcAft>
              <a:buClr>
                <a:schemeClr val="dk1"/>
              </a:buClr>
              <a:buSzPts val="2000"/>
              <a:buNone/>
            </a:pPr>
            <a:endParaRPr sz="2000"/>
          </a:p>
        </p:txBody>
      </p:sp>
      <p:pic>
        <p:nvPicPr>
          <p:cNvPr id="414" name="Google Shape;414;p13"/>
          <p:cNvPicPr preferRelativeResize="0"/>
          <p:nvPr/>
        </p:nvPicPr>
        <p:blipFill rotWithShape="1">
          <a:blip r:embed="rId3">
            <a:alphaModFix/>
          </a:blip>
          <a:srcRect l="4146" r="4145"/>
          <a:stretch/>
        </p:blipFill>
        <p:spPr>
          <a:xfrm>
            <a:off x="597222" y="2770357"/>
            <a:ext cx="3931314" cy="3104201"/>
          </a:xfrm>
          <a:prstGeom prst="rect">
            <a:avLst/>
          </a:prstGeom>
          <a:noFill/>
          <a:ln>
            <a:noFill/>
          </a:ln>
        </p:spPr>
      </p:pic>
      <p:sp>
        <p:nvSpPr>
          <p:cNvPr id="415" name="Google Shape;415;p13"/>
          <p:cNvSpPr txBox="1">
            <a:spLocks noGrp="1"/>
          </p:cNvSpPr>
          <p:nvPr>
            <p:ph type="sldNum" idx="12"/>
          </p:nvPr>
        </p:nvSpPr>
        <p:spPr>
          <a:xfrm>
            <a:off x="423657"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pt-BR"/>
              <a:t>13</a:t>
            </a:fld>
            <a:endParaRPr/>
          </a:p>
        </p:txBody>
      </p:sp>
      <p:sp>
        <p:nvSpPr>
          <p:cNvPr id="416" name="Google Shape;416;p13"/>
          <p:cNvSpPr txBox="1">
            <a:spLocks noGrp="1"/>
          </p:cNvSpPr>
          <p:nvPr>
            <p:ph type="ftr" idx="11"/>
          </p:nvPr>
        </p:nvSpPr>
        <p:spPr>
          <a:xfrm>
            <a:off x="7360920" y="6356350"/>
            <a:ext cx="441198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pt-BR"/>
              <a:t>© 2019 Amazon Web Services, Inc. ou suas afiliadas. Todos os direitos reservados.</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sp>
        <p:nvSpPr>
          <p:cNvPr id="421" name="Google Shape;421;p14"/>
          <p:cNvSpPr txBox="1">
            <a:spLocks noGrp="1"/>
          </p:cNvSpPr>
          <p:nvPr>
            <p:ph type="title"/>
          </p:nvPr>
        </p:nvSpPr>
        <p:spPr>
          <a:xfrm>
            <a:off x="419100" y="3191940"/>
            <a:ext cx="11353800" cy="474119"/>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3600"/>
              <a:buFont typeface="Arial"/>
              <a:buNone/>
            </a:pPr>
            <a:r>
              <a:rPr lang="pt-BR" sz="3600"/>
              <a:t>Seção 2: Visão geral dos serviços e das categorias de serviços da AWS</a:t>
            </a:r>
            <a:endParaRPr/>
          </a:p>
        </p:txBody>
      </p:sp>
      <p:sp>
        <p:nvSpPr>
          <p:cNvPr id="422" name="Google Shape;422;p14"/>
          <p:cNvSpPr txBox="1">
            <a:spLocks noGrp="1"/>
          </p:cNvSpPr>
          <p:nvPr>
            <p:ph type="body" idx="1"/>
          </p:nvPr>
        </p:nvSpPr>
        <p:spPr>
          <a:xfrm>
            <a:off x="419099" y="2554356"/>
            <a:ext cx="10449198" cy="4884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36C2B4"/>
              </a:buClr>
              <a:buSzPts val="2000"/>
              <a:buNone/>
            </a:pPr>
            <a:r>
              <a:rPr lang="pt-BR"/>
              <a:t>Módulo 3: Visão geral da infraestrutura global da AWS</a:t>
            </a:r>
            <a:endParaRPr/>
          </a:p>
        </p:txBody>
      </p:sp>
      <p:sp>
        <p:nvSpPr>
          <p:cNvPr id="423" name="Google Shape;423;p14"/>
          <p:cNvSpPr txBox="1">
            <a:spLocks noGrp="1"/>
          </p:cNvSpPr>
          <p:nvPr>
            <p:ph type="ftr" idx="11"/>
          </p:nvPr>
        </p:nvSpPr>
        <p:spPr>
          <a:xfrm>
            <a:off x="419100" y="6356350"/>
            <a:ext cx="49149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pt-BR"/>
              <a:t>© 2019 Amazon Web Services, Inc. ou suas afiliadas. Todos os direitos reservados.</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27"/>
        <p:cNvGrpSpPr/>
        <p:nvPr/>
      </p:nvGrpSpPr>
      <p:grpSpPr>
        <a:xfrm>
          <a:off x="0" y="0"/>
          <a:ext cx="0" cy="0"/>
          <a:chOff x="0" y="0"/>
          <a:chExt cx="0" cy="0"/>
        </a:xfrm>
      </p:grpSpPr>
      <p:sp>
        <p:nvSpPr>
          <p:cNvPr id="428" name="Google Shape;428;p15"/>
          <p:cNvSpPr txBox="1">
            <a:spLocks noGrp="1"/>
          </p:cNvSpPr>
          <p:nvPr>
            <p:ph type="title"/>
          </p:nvPr>
        </p:nvSpPr>
        <p:spPr>
          <a:xfrm>
            <a:off x="419100" y="365125"/>
            <a:ext cx="9034272" cy="474119"/>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4000"/>
              <a:buFont typeface="Arial"/>
              <a:buNone/>
            </a:pPr>
            <a:r>
              <a:rPr lang="pt-BR">
                <a:latin typeface="Arial"/>
                <a:ea typeface="Arial"/>
                <a:cs typeface="Arial"/>
                <a:sym typeface="Arial"/>
              </a:rPr>
              <a:t>Serviços fundamentais da AWS</a:t>
            </a:r>
            <a:endParaRPr/>
          </a:p>
        </p:txBody>
      </p:sp>
      <p:grpSp>
        <p:nvGrpSpPr>
          <p:cNvPr id="429" name="Google Shape;429;p15"/>
          <p:cNvGrpSpPr/>
          <p:nvPr/>
        </p:nvGrpSpPr>
        <p:grpSpPr>
          <a:xfrm>
            <a:off x="533400" y="1357305"/>
            <a:ext cx="11201400" cy="5076995"/>
            <a:chOff x="533400" y="1357305"/>
            <a:chExt cx="11201400" cy="5076995"/>
          </a:xfrm>
        </p:grpSpPr>
        <p:sp>
          <p:nvSpPr>
            <p:cNvPr id="430" name="Google Shape;430;p15" descr="Marketing like diagram showing Infrastructure at the bottom, which consists of 'regions', 'availability zones' and 'edge locations'. The next level up is labeled Foundational Services and includes graphics for compute, networking, and storage. That level is highlighted. Next level up is Platform services that includes Databases, Analytics, App Services, Deployment and Managment, and mobile services. Top layer is labeld Applications and includes Virtual Desktops and Collaboration and Sharing. "/>
            <p:cNvSpPr/>
            <p:nvPr/>
          </p:nvSpPr>
          <p:spPr>
            <a:xfrm>
              <a:off x="533400" y="1357305"/>
              <a:ext cx="11201400" cy="5076995"/>
            </a:xfrm>
            <a:prstGeom prst="roundRect">
              <a:avLst>
                <a:gd name="adj" fmla="val 5109"/>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pt-BR" sz="2400" b="0" i="0" u="none" strike="noStrike" cap="none">
                  <a:solidFill>
                    <a:schemeClr val="lt1"/>
                  </a:solidFill>
                  <a:latin typeface="Arial"/>
                  <a:ea typeface="Arial"/>
                  <a:cs typeface="Arial"/>
                  <a:sym typeface="Arial"/>
                </a:rPr>
                <a:t> </a:t>
              </a:r>
              <a:endParaRPr/>
            </a:p>
          </p:txBody>
        </p:sp>
        <p:sp>
          <p:nvSpPr>
            <p:cNvPr id="431" name="Google Shape;431;p15"/>
            <p:cNvSpPr txBox="1"/>
            <p:nvPr/>
          </p:nvSpPr>
          <p:spPr>
            <a:xfrm>
              <a:off x="1104674" y="5882050"/>
              <a:ext cx="1734486" cy="369332"/>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pt-BR" sz="1800" b="1" i="0" u="none" strike="noStrike" cap="none" dirty="0">
                  <a:solidFill>
                    <a:srgbClr val="88A57F"/>
                  </a:solidFill>
                  <a:latin typeface="Arial"/>
                  <a:ea typeface="Arial"/>
                  <a:cs typeface="Arial"/>
                  <a:sym typeface="Arial"/>
                </a:rPr>
                <a:t>Infraestrutura</a:t>
              </a:r>
              <a:endParaRPr dirty="0"/>
            </a:p>
          </p:txBody>
        </p:sp>
        <p:sp>
          <p:nvSpPr>
            <p:cNvPr id="432" name="Google Shape;432;p15"/>
            <p:cNvSpPr/>
            <p:nvPr/>
          </p:nvSpPr>
          <p:spPr>
            <a:xfrm>
              <a:off x="2839861" y="5745362"/>
              <a:ext cx="8247466" cy="602914"/>
            </a:xfrm>
            <a:prstGeom prst="rect">
              <a:avLst/>
            </a:prstGeom>
            <a:solidFill>
              <a:schemeClr val="lt1"/>
            </a:solidFill>
            <a:ln w="9525" cap="flat" cmpd="sng">
              <a:solidFill>
                <a:srgbClr val="B1B3B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rgbClr val="FFFFFF"/>
                </a:solidFill>
                <a:latin typeface="Arial"/>
                <a:ea typeface="Arial"/>
                <a:cs typeface="Arial"/>
                <a:sym typeface="Arial"/>
              </a:endParaRPr>
            </a:p>
          </p:txBody>
        </p:sp>
        <p:grpSp>
          <p:nvGrpSpPr>
            <p:cNvPr id="433" name="Google Shape;433;p15"/>
            <p:cNvGrpSpPr/>
            <p:nvPr/>
          </p:nvGrpSpPr>
          <p:grpSpPr>
            <a:xfrm>
              <a:off x="3571867" y="5880148"/>
              <a:ext cx="1942924" cy="343206"/>
              <a:chOff x="1993984" y="4281830"/>
              <a:chExt cx="1701831" cy="300618"/>
            </a:xfrm>
          </p:grpSpPr>
          <p:sp>
            <p:nvSpPr>
              <p:cNvPr id="434" name="Google Shape;434;p15"/>
              <p:cNvSpPr txBox="1"/>
              <p:nvPr/>
            </p:nvSpPr>
            <p:spPr>
              <a:xfrm>
                <a:off x="2784433" y="4285905"/>
                <a:ext cx="911382" cy="296543"/>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1600" b="0" i="0" u="none" strike="noStrike" cap="none">
                    <a:solidFill>
                      <a:srgbClr val="636466"/>
                    </a:solidFill>
                    <a:latin typeface="Arial"/>
                    <a:ea typeface="Arial"/>
                    <a:cs typeface="Arial"/>
                    <a:sym typeface="Arial"/>
                  </a:rPr>
                  <a:t>Regiões</a:t>
                </a:r>
                <a:endParaRPr/>
              </a:p>
            </p:txBody>
          </p:sp>
          <p:grpSp>
            <p:nvGrpSpPr>
              <p:cNvPr id="435" name="Google Shape;435;p15"/>
              <p:cNvGrpSpPr/>
              <p:nvPr/>
            </p:nvGrpSpPr>
            <p:grpSpPr>
              <a:xfrm>
                <a:off x="1993984" y="4281830"/>
                <a:ext cx="269760" cy="269760"/>
                <a:chOff x="0" y="0"/>
                <a:chExt cx="723901" cy="723901"/>
              </a:xfrm>
            </p:grpSpPr>
            <p:sp>
              <p:nvSpPr>
                <p:cNvPr id="436" name="Google Shape;436;p15"/>
                <p:cNvSpPr/>
                <p:nvPr/>
              </p:nvSpPr>
              <p:spPr>
                <a:xfrm>
                  <a:off x="0" y="0"/>
                  <a:ext cx="723901" cy="723901"/>
                </a:xfrm>
                <a:custGeom>
                  <a:avLst/>
                  <a:gdLst/>
                  <a:ahLst/>
                  <a:cxnLst/>
                  <a:rect l="l" t="t" r="r" b="b"/>
                  <a:pathLst>
                    <a:path w="21600" h="21600" extrusionOk="0">
                      <a:moveTo>
                        <a:pt x="20048" y="0"/>
                      </a:moveTo>
                      <a:cubicBezTo>
                        <a:pt x="1552" y="0"/>
                        <a:pt x="1552" y="0"/>
                        <a:pt x="1552" y="0"/>
                      </a:cubicBezTo>
                      <a:cubicBezTo>
                        <a:pt x="696" y="0"/>
                        <a:pt x="0" y="696"/>
                        <a:pt x="0" y="1552"/>
                      </a:cubicBezTo>
                      <a:cubicBezTo>
                        <a:pt x="0" y="20048"/>
                        <a:pt x="0" y="20048"/>
                        <a:pt x="0" y="20048"/>
                      </a:cubicBezTo>
                      <a:cubicBezTo>
                        <a:pt x="0" y="20904"/>
                        <a:pt x="696" y="21600"/>
                        <a:pt x="1552" y="21600"/>
                      </a:cubicBezTo>
                      <a:cubicBezTo>
                        <a:pt x="5300" y="21600"/>
                        <a:pt x="5300" y="21600"/>
                        <a:pt x="5300" y="21600"/>
                      </a:cubicBezTo>
                      <a:cubicBezTo>
                        <a:pt x="6049" y="21600"/>
                        <a:pt x="6049" y="21600"/>
                        <a:pt x="6049" y="21600"/>
                      </a:cubicBezTo>
                      <a:cubicBezTo>
                        <a:pt x="6745" y="21600"/>
                        <a:pt x="6745" y="21600"/>
                        <a:pt x="6745" y="21600"/>
                      </a:cubicBezTo>
                      <a:cubicBezTo>
                        <a:pt x="8859" y="21600"/>
                        <a:pt x="8859" y="21600"/>
                        <a:pt x="8859" y="21600"/>
                      </a:cubicBezTo>
                      <a:cubicBezTo>
                        <a:pt x="10171" y="21600"/>
                        <a:pt x="10171" y="21600"/>
                        <a:pt x="10171" y="21600"/>
                      </a:cubicBezTo>
                      <a:cubicBezTo>
                        <a:pt x="20048" y="21600"/>
                        <a:pt x="20048" y="21600"/>
                        <a:pt x="20048" y="21600"/>
                      </a:cubicBezTo>
                      <a:cubicBezTo>
                        <a:pt x="20904" y="21600"/>
                        <a:pt x="21600" y="20904"/>
                        <a:pt x="21600" y="20048"/>
                      </a:cubicBezTo>
                      <a:cubicBezTo>
                        <a:pt x="21600" y="18683"/>
                        <a:pt x="21600" y="18683"/>
                        <a:pt x="21600" y="18683"/>
                      </a:cubicBezTo>
                      <a:cubicBezTo>
                        <a:pt x="21600" y="10760"/>
                        <a:pt x="21600" y="10760"/>
                        <a:pt x="21600" y="10760"/>
                      </a:cubicBezTo>
                      <a:cubicBezTo>
                        <a:pt x="21600" y="9877"/>
                        <a:pt x="21600" y="9877"/>
                        <a:pt x="21600" y="9877"/>
                      </a:cubicBezTo>
                      <a:cubicBezTo>
                        <a:pt x="21600" y="7414"/>
                        <a:pt x="21600" y="7414"/>
                        <a:pt x="21600" y="7414"/>
                      </a:cubicBezTo>
                      <a:cubicBezTo>
                        <a:pt x="21600" y="6397"/>
                        <a:pt x="21600" y="6397"/>
                        <a:pt x="21600" y="6397"/>
                      </a:cubicBezTo>
                      <a:cubicBezTo>
                        <a:pt x="21600" y="1552"/>
                        <a:pt x="21600" y="1552"/>
                        <a:pt x="21600" y="1552"/>
                      </a:cubicBezTo>
                      <a:cubicBezTo>
                        <a:pt x="21600" y="696"/>
                        <a:pt x="20904" y="0"/>
                        <a:pt x="20048" y="0"/>
                      </a:cubicBezTo>
                      <a:close/>
                      <a:moveTo>
                        <a:pt x="4336" y="15765"/>
                      </a:moveTo>
                      <a:cubicBezTo>
                        <a:pt x="4336" y="15765"/>
                        <a:pt x="4336" y="15765"/>
                        <a:pt x="4336" y="15765"/>
                      </a:cubicBezTo>
                      <a:cubicBezTo>
                        <a:pt x="4256" y="15685"/>
                        <a:pt x="4256" y="15685"/>
                        <a:pt x="4256" y="15685"/>
                      </a:cubicBezTo>
                      <a:lnTo>
                        <a:pt x="4336" y="15765"/>
                      </a:lnTo>
                      <a:close/>
                    </a:path>
                  </a:pathLst>
                </a:custGeom>
                <a:solidFill>
                  <a:schemeClr val="lt1"/>
                </a:solidFill>
                <a:ln>
                  <a:noFill/>
                </a:ln>
              </p:spPr>
              <p:txBody>
                <a:bodyPr spcFirstLastPara="1" wrap="square" lIns="60950" tIns="60950" rIns="60950" bIns="60950" anchor="t" anchorCtr="0">
                  <a:noAutofit/>
                </a:bodyPr>
                <a:lstStyle/>
                <a:p>
                  <a:pPr marL="0" marR="0" lvl="0" indent="0" algn="l" rtl="0">
                    <a:spcBef>
                      <a:spcPts val="0"/>
                    </a:spcBef>
                    <a:spcAft>
                      <a:spcPts val="0"/>
                    </a:spcAft>
                    <a:buNone/>
                  </a:pPr>
                  <a:endParaRPr sz="2800" b="0" i="0" u="none" strike="noStrike" cap="none">
                    <a:solidFill>
                      <a:srgbClr val="000000"/>
                    </a:solidFill>
                    <a:latin typeface="Arial"/>
                    <a:ea typeface="Arial"/>
                    <a:cs typeface="Arial"/>
                    <a:sym typeface="Arial"/>
                  </a:endParaRPr>
                </a:p>
              </p:txBody>
            </p:sp>
            <p:sp>
              <p:nvSpPr>
                <p:cNvPr id="437" name="Google Shape;437;p15"/>
                <p:cNvSpPr/>
                <p:nvPr/>
              </p:nvSpPr>
              <p:spPr>
                <a:xfrm>
                  <a:off x="120877" y="89965"/>
                  <a:ext cx="166627" cy="134380"/>
                </a:xfrm>
                <a:custGeom>
                  <a:avLst/>
                  <a:gdLst/>
                  <a:ahLst/>
                  <a:cxnLst/>
                  <a:rect l="l" t="t" r="r" b="b"/>
                  <a:pathLst>
                    <a:path w="21354" h="21600" extrusionOk="0">
                      <a:moveTo>
                        <a:pt x="1883" y="21600"/>
                      </a:moveTo>
                      <a:cubicBezTo>
                        <a:pt x="11075" y="21600"/>
                        <a:pt x="11075" y="21600"/>
                        <a:pt x="11075" y="21600"/>
                      </a:cubicBezTo>
                      <a:cubicBezTo>
                        <a:pt x="11879" y="21600"/>
                        <a:pt x="12568" y="21024"/>
                        <a:pt x="12798" y="20160"/>
                      </a:cubicBezTo>
                      <a:cubicBezTo>
                        <a:pt x="14751" y="13680"/>
                        <a:pt x="17394" y="8208"/>
                        <a:pt x="20841" y="3888"/>
                      </a:cubicBezTo>
                      <a:cubicBezTo>
                        <a:pt x="21415" y="3168"/>
                        <a:pt x="21530" y="2016"/>
                        <a:pt x="21070" y="1008"/>
                      </a:cubicBezTo>
                      <a:cubicBezTo>
                        <a:pt x="20726" y="432"/>
                        <a:pt x="20036" y="0"/>
                        <a:pt x="19462" y="0"/>
                      </a:cubicBezTo>
                      <a:cubicBezTo>
                        <a:pt x="19232" y="0"/>
                        <a:pt x="19117" y="0"/>
                        <a:pt x="18887" y="144"/>
                      </a:cubicBezTo>
                      <a:cubicBezTo>
                        <a:pt x="13602" y="2304"/>
                        <a:pt x="8777" y="6192"/>
                        <a:pt x="4870" y="11088"/>
                      </a:cubicBezTo>
                      <a:cubicBezTo>
                        <a:pt x="3147" y="13248"/>
                        <a:pt x="1653" y="15552"/>
                        <a:pt x="275" y="18144"/>
                      </a:cubicBezTo>
                      <a:cubicBezTo>
                        <a:pt x="-70" y="18720"/>
                        <a:pt x="-70" y="19728"/>
                        <a:pt x="160" y="20448"/>
                      </a:cubicBezTo>
                      <a:cubicBezTo>
                        <a:pt x="504" y="21168"/>
                        <a:pt x="1194" y="21600"/>
                        <a:pt x="1883" y="21600"/>
                      </a:cubicBezTo>
                      <a:close/>
                    </a:path>
                  </a:pathLst>
                </a:custGeom>
                <a:solidFill>
                  <a:schemeClr val="lt1"/>
                </a:solidFill>
                <a:ln>
                  <a:noFill/>
                </a:ln>
              </p:spPr>
              <p:txBody>
                <a:bodyPr spcFirstLastPara="1" wrap="square" lIns="60950" tIns="60950" rIns="60950" bIns="60950" anchor="t" anchorCtr="0">
                  <a:noAutofit/>
                </a:bodyPr>
                <a:lstStyle/>
                <a:p>
                  <a:pPr marL="0" marR="0" lvl="0" indent="0" algn="l" rtl="0">
                    <a:spcBef>
                      <a:spcPts val="0"/>
                    </a:spcBef>
                    <a:spcAft>
                      <a:spcPts val="0"/>
                    </a:spcAft>
                    <a:buNone/>
                  </a:pPr>
                  <a:endParaRPr sz="2800" b="0" i="0" u="none" strike="noStrike" cap="none">
                    <a:solidFill>
                      <a:srgbClr val="000000"/>
                    </a:solidFill>
                    <a:latin typeface="Arial"/>
                    <a:ea typeface="Arial"/>
                    <a:cs typeface="Arial"/>
                    <a:sym typeface="Arial"/>
                  </a:endParaRPr>
                </a:p>
              </p:txBody>
            </p:sp>
            <p:sp>
              <p:nvSpPr>
                <p:cNvPr id="438" name="Google Shape;438;p15"/>
                <p:cNvSpPr/>
                <p:nvPr/>
              </p:nvSpPr>
              <p:spPr>
                <a:xfrm>
                  <a:off x="74781" y="236871"/>
                  <a:ext cx="132482" cy="119196"/>
                </a:xfrm>
                <a:custGeom>
                  <a:avLst/>
                  <a:gdLst/>
                  <a:ahLst/>
                  <a:cxnLst/>
                  <a:rect l="l" t="t" r="r" b="b"/>
                  <a:pathLst>
                    <a:path w="21600" h="21600" extrusionOk="0">
                      <a:moveTo>
                        <a:pt x="2335" y="21600"/>
                      </a:moveTo>
                      <a:cubicBezTo>
                        <a:pt x="17076" y="21600"/>
                        <a:pt x="17076" y="21600"/>
                        <a:pt x="17076" y="21600"/>
                      </a:cubicBezTo>
                      <a:cubicBezTo>
                        <a:pt x="18243" y="21600"/>
                        <a:pt x="19265" y="20463"/>
                        <a:pt x="19411" y="19164"/>
                      </a:cubicBezTo>
                      <a:cubicBezTo>
                        <a:pt x="19703" y="13642"/>
                        <a:pt x="20286" y="8445"/>
                        <a:pt x="21600" y="3411"/>
                      </a:cubicBezTo>
                      <a:cubicBezTo>
                        <a:pt x="21600" y="3086"/>
                        <a:pt x="21600" y="2923"/>
                        <a:pt x="21600" y="2598"/>
                      </a:cubicBezTo>
                      <a:cubicBezTo>
                        <a:pt x="21600" y="1137"/>
                        <a:pt x="20578" y="0"/>
                        <a:pt x="19265" y="0"/>
                      </a:cubicBezTo>
                      <a:cubicBezTo>
                        <a:pt x="5984" y="0"/>
                        <a:pt x="5984" y="0"/>
                        <a:pt x="5984" y="0"/>
                      </a:cubicBezTo>
                      <a:cubicBezTo>
                        <a:pt x="5108" y="0"/>
                        <a:pt x="4232" y="650"/>
                        <a:pt x="3941" y="1624"/>
                      </a:cubicBezTo>
                      <a:cubicBezTo>
                        <a:pt x="1751" y="6983"/>
                        <a:pt x="438" y="12830"/>
                        <a:pt x="0" y="18839"/>
                      </a:cubicBezTo>
                      <a:cubicBezTo>
                        <a:pt x="0" y="19489"/>
                        <a:pt x="146" y="20138"/>
                        <a:pt x="584" y="20788"/>
                      </a:cubicBezTo>
                      <a:cubicBezTo>
                        <a:pt x="1022" y="21275"/>
                        <a:pt x="1605" y="21600"/>
                        <a:pt x="2335" y="21600"/>
                      </a:cubicBezTo>
                      <a:close/>
                    </a:path>
                  </a:pathLst>
                </a:custGeom>
                <a:solidFill>
                  <a:schemeClr val="lt1"/>
                </a:solidFill>
                <a:ln>
                  <a:noFill/>
                </a:ln>
              </p:spPr>
              <p:txBody>
                <a:bodyPr spcFirstLastPara="1" wrap="square" lIns="60950" tIns="60950" rIns="60950" bIns="60950" anchor="t" anchorCtr="0">
                  <a:noAutofit/>
                </a:bodyPr>
                <a:lstStyle/>
                <a:p>
                  <a:pPr marL="0" marR="0" lvl="0" indent="0" algn="l" rtl="0">
                    <a:spcBef>
                      <a:spcPts val="0"/>
                    </a:spcBef>
                    <a:spcAft>
                      <a:spcPts val="0"/>
                    </a:spcAft>
                    <a:buNone/>
                  </a:pPr>
                  <a:endParaRPr sz="2800" b="0" i="0" u="none" strike="noStrike" cap="none">
                    <a:solidFill>
                      <a:srgbClr val="000000"/>
                    </a:solidFill>
                    <a:latin typeface="Arial"/>
                    <a:ea typeface="Arial"/>
                    <a:cs typeface="Arial"/>
                    <a:sym typeface="Arial"/>
                  </a:endParaRPr>
                </a:p>
              </p:txBody>
            </p:sp>
            <p:sp>
              <p:nvSpPr>
                <p:cNvPr id="439" name="Google Shape;439;p15"/>
                <p:cNvSpPr/>
                <p:nvPr/>
              </p:nvSpPr>
              <p:spPr>
                <a:xfrm>
                  <a:off x="75540" y="367074"/>
                  <a:ext cx="131163" cy="119196"/>
                </a:xfrm>
                <a:custGeom>
                  <a:avLst/>
                  <a:gdLst/>
                  <a:ahLst/>
                  <a:cxnLst/>
                  <a:rect l="l" t="t" r="r" b="b"/>
                  <a:pathLst>
                    <a:path w="21508" h="21600" extrusionOk="0">
                      <a:moveTo>
                        <a:pt x="21012" y="20626"/>
                      </a:moveTo>
                      <a:cubicBezTo>
                        <a:pt x="21453" y="19976"/>
                        <a:pt x="21600" y="19164"/>
                        <a:pt x="21453" y="18352"/>
                      </a:cubicBezTo>
                      <a:cubicBezTo>
                        <a:pt x="20278" y="13317"/>
                        <a:pt x="19690" y="7958"/>
                        <a:pt x="19543" y="2598"/>
                      </a:cubicBezTo>
                      <a:cubicBezTo>
                        <a:pt x="19396" y="1137"/>
                        <a:pt x="18367" y="0"/>
                        <a:pt x="17192" y="0"/>
                      </a:cubicBezTo>
                      <a:cubicBezTo>
                        <a:pt x="2351" y="0"/>
                        <a:pt x="2351" y="0"/>
                        <a:pt x="2351" y="0"/>
                      </a:cubicBezTo>
                      <a:cubicBezTo>
                        <a:pt x="1763" y="0"/>
                        <a:pt x="1176" y="325"/>
                        <a:pt x="588" y="812"/>
                      </a:cubicBezTo>
                      <a:cubicBezTo>
                        <a:pt x="147" y="1462"/>
                        <a:pt x="0" y="2111"/>
                        <a:pt x="0" y="2923"/>
                      </a:cubicBezTo>
                      <a:cubicBezTo>
                        <a:pt x="441" y="8770"/>
                        <a:pt x="1763" y="14617"/>
                        <a:pt x="3967" y="20138"/>
                      </a:cubicBezTo>
                      <a:cubicBezTo>
                        <a:pt x="4408" y="20950"/>
                        <a:pt x="5143" y="21600"/>
                        <a:pt x="6171" y="21600"/>
                      </a:cubicBezTo>
                      <a:cubicBezTo>
                        <a:pt x="19102" y="21600"/>
                        <a:pt x="19102" y="21600"/>
                        <a:pt x="19102" y="21600"/>
                      </a:cubicBezTo>
                      <a:cubicBezTo>
                        <a:pt x="19837" y="21600"/>
                        <a:pt x="20424" y="21275"/>
                        <a:pt x="21012" y="20626"/>
                      </a:cubicBezTo>
                      <a:close/>
                    </a:path>
                  </a:pathLst>
                </a:custGeom>
                <a:solidFill>
                  <a:schemeClr val="lt1"/>
                </a:solidFill>
                <a:ln>
                  <a:noFill/>
                </a:ln>
              </p:spPr>
              <p:txBody>
                <a:bodyPr spcFirstLastPara="1" wrap="square" lIns="60950" tIns="60950" rIns="60950" bIns="60950" anchor="t" anchorCtr="0">
                  <a:noAutofit/>
                </a:bodyPr>
                <a:lstStyle/>
                <a:p>
                  <a:pPr marL="0" marR="0" lvl="0" indent="0" algn="l" rtl="0">
                    <a:spcBef>
                      <a:spcPts val="0"/>
                    </a:spcBef>
                    <a:spcAft>
                      <a:spcPts val="0"/>
                    </a:spcAft>
                    <a:buNone/>
                  </a:pPr>
                  <a:endParaRPr sz="2800" b="0" i="0" u="none" strike="noStrike" cap="none">
                    <a:solidFill>
                      <a:srgbClr val="000000"/>
                    </a:solidFill>
                    <a:latin typeface="Arial"/>
                    <a:ea typeface="Arial"/>
                    <a:cs typeface="Arial"/>
                    <a:sym typeface="Arial"/>
                  </a:endParaRPr>
                </a:p>
              </p:txBody>
            </p:sp>
            <p:sp>
              <p:nvSpPr>
                <p:cNvPr id="440" name="Google Shape;440;p15"/>
                <p:cNvSpPr/>
                <p:nvPr/>
              </p:nvSpPr>
              <p:spPr>
                <a:xfrm>
                  <a:off x="120877" y="500314"/>
                  <a:ext cx="159029" cy="132103"/>
                </a:xfrm>
                <a:custGeom>
                  <a:avLst/>
                  <a:gdLst/>
                  <a:ahLst/>
                  <a:cxnLst/>
                  <a:rect l="l" t="t" r="r" b="b"/>
                  <a:pathLst>
                    <a:path w="21392" h="21600" extrusionOk="0">
                      <a:moveTo>
                        <a:pt x="13201" y="2351"/>
                      </a:moveTo>
                      <a:cubicBezTo>
                        <a:pt x="13201" y="2057"/>
                        <a:pt x="13080" y="1763"/>
                        <a:pt x="12959" y="1469"/>
                      </a:cubicBezTo>
                      <a:cubicBezTo>
                        <a:pt x="12718" y="588"/>
                        <a:pt x="11994" y="0"/>
                        <a:pt x="11149" y="0"/>
                      </a:cubicBezTo>
                      <a:cubicBezTo>
                        <a:pt x="1978" y="0"/>
                        <a:pt x="1978" y="0"/>
                        <a:pt x="1978" y="0"/>
                      </a:cubicBezTo>
                      <a:cubicBezTo>
                        <a:pt x="1254" y="0"/>
                        <a:pt x="530" y="441"/>
                        <a:pt x="168" y="1176"/>
                      </a:cubicBezTo>
                      <a:cubicBezTo>
                        <a:pt x="-73" y="1910"/>
                        <a:pt x="-73" y="2939"/>
                        <a:pt x="289" y="3673"/>
                      </a:cubicBezTo>
                      <a:cubicBezTo>
                        <a:pt x="1737" y="6171"/>
                        <a:pt x="3306" y="8522"/>
                        <a:pt x="5116" y="10727"/>
                      </a:cubicBezTo>
                      <a:cubicBezTo>
                        <a:pt x="8977" y="15429"/>
                        <a:pt x="13683" y="19102"/>
                        <a:pt x="18752" y="21453"/>
                      </a:cubicBezTo>
                      <a:cubicBezTo>
                        <a:pt x="18993" y="21600"/>
                        <a:pt x="19234" y="21600"/>
                        <a:pt x="19476" y="21600"/>
                      </a:cubicBezTo>
                      <a:cubicBezTo>
                        <a:pt x="20079" y="21600"/>
                        <a:pt x="20682" y="21306"/>
                        <a:pt x="21044" y="20571"/>
                      </a:cubicBezTo>
                      <a:cubicBezTo>
                        <a:pt x="21527" y="19690"/>
                        <a:pt x="21527" y="18514"/>
                        <a:pt x="20924" y="17633"/>
                      </a:cubicBezTo>
                      <a:cubicBezTo>
                        <a:pt x="17666" y="13665"/>
                        <a:pt x="15131" y="8376"/>
                        <a:pt x="13201" y="2351"/>
                      </a:cubicBezTo>
                      <a:close/>
                    </a:path>
                  </a:pathLst>
                </a:custGeom>
                <a:solidFill>
                  <a:schemeClr val="lt1"/>
                </a:solidFill>
                <a:ln>
                  <a:noFill/>
                </a:ln>
              </p:spPr>
              <p:txBody>
                <a:bodyPr spcFirstLastPara="1" wrap="square" lIns="60950" tIns="60950" rIns="60950" bIns="60950" anchor="t" anchorCtr="0">
                  <a:noAutofit/>
                </a:bodyPr>
                <a:lstStyle/>
                <a:p>
                  <a:pPr marL="0" marR="0" lvl="0" indent="0" algn="l" rtl="0">
                    <a:spcBef>
                      <a:spcPts val="0"/>
                    </a:spcBef>
                    <a:spcAft>
                      <a:spcPts val="0"/>
                    </a:spcAft>
                    <a:buNone/>
                  </a:pPr>
                  <a:endParaRPr sz="2800" b="0" i="0" u="none" strike="noStrike" cap="none">
                    <a:solidFill>
                      <a:srgbClr val="000000"/>
                    </a:solidFill>
                    <a:latin typeface="Arial"/>
                    <a:ea typeface="Arial"/>
                    <a:cs typeface="Arial"/>
                    <a:sym typeface="Arial"/>
                  </a:endParaRPr>
                </a:p>
              </p:txBody>
            </p:sp>
            <p:sp>
              <p:nvSpPr>
                <p:cNvPr id="441" name="Google Shape;441;p15"/>
                <p:cNvSpPr/>
                <p:nvPr/>
              </p:nvSpPr>
              <p:spPr>
                <a:xfrm>
                  <a:off x="232860" y="500314"/>
                  <a:ext cx="122447" cy="140074"/>
                </a:xfrm>
                <a:custGeom>
                  <a:avLst/>
                  <a:gdLst/>
                  <a:ahLst/>
                  <a:cxnLst/>
                  <a:rect l="l" t="t" r="r" b="b"/>
                  <a:pathLst>
                    <a:path w="21504" h="21600" extrusionOk="0">
                      <a:moveTo>
                        <a:pt x="18981" y="0"/>
                      </a:moveTo>
                      <a:cubicBezTo>
                        <a:pt x="2584" y="0"/>
                        <a:pt x="2584" y="0"/>
                        <a:pt x="2584" y="0"/>
                      </a:cubicBezTo>
                      <a:cubicBezTo>
                        <a:pt x="1638" y="0"/>
                        <a:pt x="850" y="277"/>
                        <a:pt x="377" y="969"/>
                      </a:cubicBezTo>
                      <a:cubicBezTo>
                        <a:pt x="-96" y="1523"/>
                        <a:pt x="-96" y="2354"/>
                        <a:pt x="219" y="3046"/>
                      </a:cubicBezTo>
                      <a:cubicBezTo>
                        <a:pt x="4161" y="11492"/>
                        <a:pt x="10310" y="17862"/>
                        <a:pt x="17878" y="21323"/>
                      </a:cubicBezTo>
                      <a:cubicBezTo>
                        <a:pt x="18193" y="21462"/>
                        <a:pt x="18666" y="21600"/>
                        <a:pt x="18981" y="21600"/>
                      </a:cubicBezTo>
                      <a:cubicBezTo>
                        <a:pt x="19454" y="21600"/>
                        <a:pt x="19927" y="21462"/>
                        <a:pt x="20400" y="21185"/>
                      </a:cubicBezTo>
                      <a:cubicBezTo>
                        <a:pt x="21031" y="20908"/>
                        <a:pt x="21504" y="20077"/>
                        <a:pt x="21504" y="19385"/>
                      </a:cubicBezTo>
                      <a:cubicBezTo>
                        <a:pt x="21504" y="2215"/>
                        <a:pt x="21504" y="2215"/>
                        <a:pt x="21504" y="2215"/>
                      </a:cubicBezTo>
                      <a:cubicBezTo>
                        <a:pt x="21504" y="969"/>
                        <a:pt x="20400" y="0"/>
                        <a:pt x="18981" y="0"/>
                      </a:cubicBezTo>
                      <a:close/>
                    </a:path>
                  </a:pathLst>
                </a:custGeom>
                <a:solidFill>
                  <a:schemeClr val="lt1"/>
                </a:solidFill>
                <a:ln>
                  <a:noFill/>
                </a:ln>
              </p:spPr>
              <p:txBody>
                <a:bodyPr spcFirstLastPara="1" wrap="square" lIns="60950" tIns="60950" rIns="60950" bIns="60950" anchor="t" anchorCtr="0">
                  <a:noAutofit/>
                </a:bodyPr>
                <a:lstStyle/>
                <a:p>
                  <a:pPr marL="0" marR="0" lvl="0" indent="0" algn="l" rtl="0">
                    <a:spcBef>
                      <a:spcPts val="0"/>
                    </a:spcBef>
                    <a:spcAft>
                      <a:spcPts val="0"/>
                    </a:spcAft>
                    <a:buNone/>
                  </a:pPr>
                  <a:endParaRPr sz="2800" b="0" i="0" u="none" strike="noStrike" cap="none">
                    <a:solidFill>
                      <a:srgbClr val="000000"/>
                    </a:solidFill>
                    <a:latin typeface="Arial"/>
                    <a:ea typeface="Arial"/>
                    <a:cs typeface="Arial"/>
                    <a:sym typeface="Arial"/>
                  </a:endParaRPr>
                </a:p>
              </p:txBody>
            </p:sp>
            <p:sp>
              <p:nvSpPr>
                <p:cNvPr id="442" name="Google Shape;442;p15"/>
                <p:cNvSpPr/>
                <p:nvPr/>
              </p:nvSpPr>
              <p:spPr>
                <a:xfrm>
                  <a:off x="206503" y="367074"/>
                  <a:ext cx="148804" cy="119196"/>
                </a:xfrm>
                <a:custGeom>
                  <a:avLst/>
                  <a:gdLst/>
                  <a:ahLst/>
                  <a:cxnLst/>
                  <a:rect l="l" t="t" r="r" b="b"/>
                  <a:pathLst>
                    <a:path w="21600" h="21600" extrusionOk="0">
                      <a:moveTo>
                        <a:pt x="19518" y="0"/>
                      </a:moveTo>
                      <a:cubicBezTo>
                        <a:pt x="2082" y="0"/>
                        <a:pt x="2082" y="0"/>
                        <a:pt x="2082" y="0"/>
                      </a:cubicBezTo>
                      <a:cubicBezTo>
                        <a:pt x="1431" y="0"/>
                        <a:pt x="911" y="325"/>
                        <a:pt x="520" y="812"/>
                      </a:cubicBezTo>
                      <a:cubicBezTo>
                        <a:pt x="130" y="1299"/>
                        <a:pt x="0" y="2111"/>
                        <a:pt x="0" y="2761"/>
                      </a:cubicBezTo>
                      <a:cubicBezTo>
                        <a:pt x="130" y="8608"/>
                        <a:pt x="781" y="14292"/>
                        <a:pt x="1952" y="19651"/>
                      </a:cubicBezTo>
                      <a:cubicBezTo>
                        <a:pt x="2212" y="20788"/>
                        <a:pt x="2993" y="21600"/>
                        <a:pt x="3904" y="21600"/>
                      </a:cubicBezTo>
                      <a:cubicBezTo>
                        <a:pt x="19518" y="21600"/>
                        <a:pt x="19518" y="21600"/>
                        <a:pt x="19518" y="21600"/>
                      </a:cubicBezTo>
                      <a:cubicBezTo>
                        <a:pt x="20689" y="21600"/>
                        <a:pt x="21600" y="20463"/>
                        <a:pt x="21600" y="19002"/>
                      </a:cubicBezTo>
                      <a:cubicBezTo>
                        <a:pt x="21600" y="2598"/>
                        <a:pt x="21600" y="2598"/>
                        <a:pt x="21600" y="2598"/>
                      </a:cubicBezTo>
                      <a:cubicBezTo>
                        <a:pt x="21600" y="1299"/>
                        <a:pt x="20689" y="0"/>
                        <a:pt x="19518" y="0"/>
                      </a:cubicBezTo>
                      <a:close/>
                    </a:path>
                  </a:pathLst>
                </a:custGeom>
                <a:solidFill>
                  <a:schemeClr val="lt1"/>
                </a:solidFill>
                <a:ln>
                  <a:noFill/>
                </a:ln>
              </p:spPr>
              <p:txBody>
                <a:bodyPr spcFirstLastPara="1" wrap="square" lIns="60950" tIns="60950" rIns="60950" bIns="60950" anchor="t" anchorCtr="0">
                  <a:noAutofit/>
                </a:bodyPr>
                <a:lstStyle/>
                <a:p>
                  <a:pPr marL="0" marR="0" lvl="0" indent="0" algn="l" rtl="0">
                    <a:spcBef>
                      <a:spcPts val="0"/>
                    </a:spcBef>
                    <a:spcAft>
                      <a:spcPts val="0"/>
                    </a:spcAft>
                    <a:buNone/>
                  </a:pPr>
                  <a:endParaRPr sz="2800" b="0" i="0" u="none" strike="noStrike" cap="none">
                    <a:solidFill>
                      <a:srgbClr val="000000"/>
                    </a:solidFill>
                    <a:latin typeface="Arial"/>
                    <a:ea typeface="Arial"/>
                    <a:cs typeface="Arial"/>
                    <a:sym typeface="Arial"/>
                  </a:endParaRPr>
                </a:p>
              </p:txBody>
            </p:sp>
            <p:sp>
              <p:nvSpPr>
                <p:cNvPr id="443" name="Google Shape;443;p15"/>
                <p:cNvSpPr/>
                <p:nvPr/>
              </p:nvSpPr>
              <p:spPr>
                <a:xfrm>
                  <a:off x="206503" y="236871"/>
                  <a:ext cx="148804" cy="119196"/>
                </a:xfrm>
                <a:custGeom>
                  <a:avLst/>
                  <a:gdLst/>
                  <a:ahLst/>
                  <a:cxnLst/>
                  <a:rect l="l" t="t" r="r" b="b"/>
                  <a:pathLst>
                    <a:path w="21600" h="21600" extrusionOk="0">
                      <a:moveTo>
                        <a:pt x="19518" y="0"/>
                      </a:moveTo>
                      <a:cubicBezTo>
                        <a:pt x="4294" y="0"/>
                        <a:pt x="4294" y="0"/>
                        <a:pt x="4294" y="0"/>
                      </a:cubicBezTo>
                      <a:cubicBezTo>
                        <a:pt x="3383" y="0"/>
                        <a:pt x="2602" y="812"/>
                        <a:pt x="2342" y="1949"/>
                      </a:cubicBezTo>
                      <a:cubicBezTo>
                        <a:pt x="1041" y="7308"/>
                        <a:pt x="260" y="12992"/>
                        <a:pt x="0" y="18839"/>
                      </a:cubicBezTo>
                      <a:cubicBezTo>
                        <a:pt x="0" y="19489"/>
                        <a:pt x="260" y="20301"/>
                        <a:pt x="651" y="20788"/>
                      </a:cubicBezTo>
                      <a:cubicBezTo>
                        <a:pt x="1041" y="21275"/>
                        <a:pt x="1561" y="21600"/>
                        <a:pt x="2082" y="21600"/>
                      </a:cubicBezTo>
                      <a:cubicBezTo>
                        <a:pt x="19518" y="21600"/>
                        <a:pt x="19518" y="21600"/>
                        <a:pt x="19518" y="21600"/>
                      </a:cubicBezTo>
                      <a:cubicBezTo>
                        <a:pt x="20689" y="21600"/>
                        <a:pt x="21600" y="20463"/>
                        <a:pt x="21600" y="19002"/>
                      </a:cubicBezTo>
                      <a:cubicBezTo>
                        <a:pt x="21600" y="2598"/>
                        <a:pt x="21600" y="2598"/>
                        <a:pt x="21600" y="2598"/>
                      </a:cubicBezTo>
                      <a:cubicBezTo>
                        <a:pt x="21600" y="1137"/>
                        <a:pt x="20689" y="0"/>
                        <a:pt x="19518" y="0"/>
                      </a:cubicBezTo>
                      <a:close/>
                    </a:path>
                  </a:pathLst>
                </a:custGeom>
                <a:solidFill>
                  <a:schemeClr val="lt1"/>
                </a:solidFill>
                <a:ln>
                  <a:noFill/>
                </a:ln>
              </p:spPr>
              <p:txBody>
                <a:bodyPr spcFirstLastPara="1" wrap="square" lIns="60950" tIns="60950" rIns="60950" bIns="60950" anchor="t" anchorCtr="0">
                  <a:noAutofit/>
                </a:bodyPr>
                <a:lstStyle/>
                <a:p>
                  <a:pPr marL="0" marR="0" lvl="0" indent="0" algn="l" rtl="0">
                    <a:spcBef>
                      <a:spcPts val="0"/>
                    </a:spcBef>
                    <a:spcAft>
                      <a:spcPts val="0"/>
                    </a:spcAft>
                    <a:buNone/>
                  </a:pPr>
                  <a:endParaRPr sz="2800" b="0" i="0" u="none" strike="noStrike" cap="none">
                    <a:solidFill>
                      <a:srgbClr val="000000"/>
                    </a:solidFill>
                    <a:latin typeface="Arial"/>
                    <a:ea typeface="Arial"/>
                    <a:cs typeface="Arial"/>
                    <a:sym typeface="Arial"/>
                  </a:endParaRPr>
                </a:p>
              </p:txBody>
            </p:sp>
            <p:sp>
              <p:nvSpPr>
                <p:cNvPr id="444" name="Google Shape;444;p15"/>
                <p:cNvSpPr/>
                <p:nvPr/>
              </p:nvSpPr>
              <p:spPr>
                <a:xfrm>
                  <a:off x="236655" y="87308"/>
                  <a:ext cx="118652" cy="137037"/>
                </a:xfrm>
                <a:custGeom>
                  <a:avLst/>
                  <a:gdLst/>
                  <a:ahLst/>
                  <a:cxnLst/>
                  <a:rect l="l" t="t" r="r" b="b"/>
                  <a:pathLst>
                    <a:path w="21502" h="21600" extrusionOk="0">
                      <a:moveTo>
                        <a:pt x="20203" y="282"/>
                      </a:moveTo>
                      <a:cubicBezTo>
                        <a:pt x="19878" y="0"/>
                        <a:pt x="19391" y="0"/>
                        <a:pt x="18904" y="0"/>
                      </a:cubicBezTo>
                      <a:cubicBezTo>
                        <a:pt x="18579" y="0"/>
                        <a:pt x="18091" y="0"/>
                        <a:pt x="17604" y="282"/>
                      </a:cubicBezTo>
                      <a:cubicBezTo>
                        <a:pt x="10296" y="4094"/>
                        <a:pt x="4287" y="10306"/>
                        <a:pt x="227" y="18494"/>
                      </a:cubicBezTo>
                      <a:cubicBezTo>
                        <a:pt x="-98" y="19200"/>
                        <a:pt x="-98" y="20047"/>
                        <a:pt x="389" y="20612"/>
                      </a:cubicBezTo>
                      <a:cubicBezTo>
                        <a:pt x="876" y="21318"/>
                        <a:pt x="1688" y="21600"/>
                        <a:pt x="2663" y="21600"/>
                      </a:cubicBezTo>
                      <a:cubicBezTo>
                        <a:pt x="18904" y="21600"/>
                        <a:pt x="18904" y="21600"/>
                        <a:pt x="18904" y="21600"/>
                      </a:cubicBezTo>
                      <a:cubicBezTo>
                        <a:pt x="20365" y="21600"/>
                        <a:pt x="21502" y="20612"/>
                        <a:pt x="21502" y="19341"/>
                      </a:cubicBezTo>
                      <a:cubicBezTo>
                        <a:pt x="21502" y="2259"/>
                        <a:pt x="21502" y="2259"/>
                        <a:pt x="21502" y="2259"/>
                      </a:cubicBezTo>
                      <a:cubicBezTo>
                        <a:pt x="21502" y="1412"/>
                        <a:pt x="21015" y="706"/>
                        <a:pt x="20203" y="282"/>
                      </a:cubicBezTo>
                      <a:close/>
                    </a:path>
                  </a:pathLst>
                </a:custGeom>
                <a:solidFill>
                  <a:schemeClr val="lt1"/>
                </a:solidFill>
                <a:ln>
                  <a:noFill/>
                </a:ln>
              </p:spPr>
              <p:txBody>
                <a:bodyPr spcFirstLastPara="1" wrap="square" lIns="60950" tIns="60950" rIns="60950" bIns="60950" anchor="t" anchorCtr="0">
                  <a:noAutofit/>
                </a:bodyPr>
                <a:lstStyle/>
                <a:p>
                  <a:pPr marL="0" marR="0" lvl="0" indent="0" algn="l" rtl="0">
                    <a:spcBef>
                      <a:spcPts val="0"/>
                    </a:spcBef>
                    <a:spcAft>
                      <a:spcPts val="0"/>
                    </a:spcAft>
                    <a:buNone/>
                  </a:pPr>
                  <a:endParaRPr sz="2800" b="0" i="0" u="none" strike="noStrike" cap="none">
                    <a:solidFill>
                      <a:srgbClr val="000000"/>
                    </a:solidFill>
                    <a:latin typeface="Arial"/>
                    <a:ea typeface="Arial"/>
                    <a:cs typeface="Arial"/>
                    <a:sym typeface="Arial"/>
                  </a:endParaRPr>
                </a:p>
              </p:txBody>
            </p:sp>
            <p:sp>
              <p:nvSpPr>
                <p:cNvPr id="445" name="Google Shape;445;p15"/>
                <p:cNvSpPr/>
                <p:nvPr/>
              </p:nvSpPr>
              <p:spPr>
                <a:xfrm>
                  <a:off x="438294" y="500314"/>
                  <a:ext cx="166398" cy="134760"/>
                </a:xfrm>
                <a:custGeom>
                  <a:avLst/>
                  <a:gdLst/>
                  <a:ahLst/>
                  <a:cxnLst/>
                  <a:rect l="l" t="t" r="r" b="b"/>
                  <a:pathLst>
                    <a:path w="21325" h="21600" extrusionOk="0">
                      <a:moveTo>
                        <a:pt x="19471" y="0"/>
                      </a:moveTo>
                      <a:cubicBezTo>
                        <a:pt x="10279" y="0"/>
                        <a:pt x="10279" y="0"/>
                        <a:pt x="10279" y="0"/>
                      </a:cubicBezTo>
                      <a:cubicBezTo>
                        <a:pt x="9475" y="0"/>
                        <a:pt x="8786" y="576"/>
                        <a:pt x="8556" y="1440"/>
                      </a:cubicBezTo>
                      <a:cubicBezTo>
                        <a:pt x="6603" y="7920"/>
                        <a:pt x="3845" y="13392"/>
                        <a:pt x="513" y="17712"/>
                      </a:cubicBezTo>
                      <a:cubicBezTo>
                        <a:pt x="-61" y="18432"/>
                        <a:pt x="-176" y="19728"/>
                        <a:pt x="284" y="20592"/>
                      </a:cubicBezTo>
                      <a:cubicBezTo>
                        <a:pt x="628" y="21312"/>
                        <a:pt x="1203" y="21600"/>
                        <a:pt x="1892" y="21600"/>
                      </a:cubicBezTo>
                      <a:cubicBezTo>
                        <a:pt x="2007" y="21600"/>
                        <a:pt x="2237" y="21600"/>
                        <a:pt x="2467" y="21456"/>
                      </a:cubicBezTo>
                      <a:cubicBezTo>
                        <a:pt x="7637" y="19296"/>
                        <a:pt x="12462" y="15408"/>
                        <a:pt x="16484" y="10512"/>
                      </a:cubicBezTo>
                      <a:cubicBezTo>
                        <a:pt x="18092" y="8352"/>
                        <a:pt x="19701" y="6048"/>
                        <a:pt x="20964" y="3600"/>
                      </a:cubicBezTo>
                      <a:cubicBezTo>
                        <a:pt x="21424" y="2880"/>
                        <a:pt x="21424" y="1872"/>
                        <a:pt x="21079" y="1152"/>
                      </a:cubicBezTo>
                      <a:cubicBezTo>
                        <a:pt x="20735" y="432"/>
                        <a:pt x="20160" y="0"/>
                        <a:pt x="19471" y="0"/>
                      </a:cubicBezTo>
                      <a:close/>
                    </a:path>
                  </a:pathLst>
                </a:custGeom>
                <a:solidFill>
                  <a:schemeClr val="lt1"/>
                </a:solidFill>
                <a:ln>
                  <a:noFill/>
                </a:ln>
              </p:spPr>
              <p:txBody>
                <a:bodyPr spcFirstLastPara="1" wrap="square" lIns="60950" tIns="60950" rIns="60950" bIns="60950" anchor="t" anchorCtr="0">
                  <a:noAutofit/>
                </a:bodyPr>
                <a:lstStyle/>
                <a:p>
                  <a:pPr marL="0" marR="0" lvl="0" indent="0" algn="l" rtl="0">
                    <a:spcBef>
                      <a:spcPts val="0"/>
                    </a:spcBef>
                    <a:spcAft>
                      <a:spcPts val="0"/>
                    </a:spcAft>
                    <a:buNone/>
                  </a:pPr>
                  <a:endParaRPr sz="2800" b="0" i="0" u="none" strike="noStrike" cap="none">
                    <a:solidFill>
                      <a:srgbClr val="000000"/>
                    </a:solidFill>
                    <a:latin typeface="Arial"/>
                    <a:ea typeface="Arial"/>
                    <a:cs typeface="Arial"/>
                    <a:sym typeface="Arial"/>
                  </a:endParaRPr>
                </a:p>
              </p:txBody>
            </p:sp>
            <p:sp>
              <p:nvSpPr>
                <p:cNvPr id="446" name="Google Shape;446;p15"/>
                <p:cNvSpPr/>
                <p:nvPr/>
              </p:nvSpPr>
              <p:spPr>
                <a:xfrm>
                  <a:off x="515300" y="367074"/>
                  <a:ext cx="133060" cy="119196"/>
                </a:xfrm>
                <a:custGeom>
                  <a:avLst/>
                  <a:gdLst/>
                  <a:ahLst/>
                  <a:cxnLst/>
                  <a:rect l="l" t="t" r="r" b="b"/>
                  <a:pathLst>
                    <a:path w="21509" h="21600" extrusionOk="0">
                      <a:moveTo>
                        <a:pt x="19190" y="0"/>
                      </a:moveTo>
                      <a:cubicBezTo>
                        <a:pt x="4548" y="0"/>
                        <a:pt x="4548" y="0"/>
                        <a:pt x="4548" y="0"/>
                      </a:cubicBezTo>
                      <a:cubicBezTo>
                        <a:pt x="3388" y="0"/>
                        <a:pt x="2373" y="1137"/>
                        <a:pt x="2228" y="2598"/>
                      </a:cubicBezTo>
                      <a:cubicBezTo>
                        <a:pt x="1939" y="7958"/>
                        <a:pt x="1214" y="13317"/>
                        <a:pt x="54" y="18352"/>
                      </a:cubicBezTo>
                      <a:cubicBezTo>
                        <a:pt x="-91" y="19164"/>
                        <a:pt x="54" y="19976"/>
                        <a:pt x="489" y="20626"/>
                      </a:cubicBezTo>
                      <a:cubicBezTo>
                        <a:pt x="924" y="21275"/>
                        <a:pt x="1649" y="21600"/>
                        <a:pt x="2373" y="21600"/>
                      </a:cubicBezTo>
                      <a:cubicBezTo>
                        <a:pt x="15565" y="21600"/>
                        <a:pt x="15565" y="21600"/>
                        <a:pt x="15565" y="21600"/>
                      </a:cubicBezTo>
                      <a:cubicBezTo>
                        <a:pt x="16435" y="21600"/>
                        <a:pt x="17305" y="20950"/>
                        <a:pt x="17595" y="20138"/>
                      </a:cubicBezTo>
                      <a:cubicBezTo>
                        <a:pt x="19769" y="14617"/>
                        <a:pt x="21074" y="8932"/>
                        <a:pt x="21509" y="2923"/>
                      </a:cubicBezTo>
                      <a:cubicBezTo>
                        <a:pt x="21509" y="2923"/>
                        <a:pt x="21509" y="2761"/>
                        <a:pt x="21509" y="2598"/>
                      </a:cubicBezTo>
                      <a:cubicBezTo>
                        <a:pt x="21509" y="1299"/>
                        <a:pt x="20494" y="0"/>
                        <a:pt x="19190" y="0"/>
                      </a:cubicBezTo>
                      <a:close/>
                    </a:path>
                  </a:pathLst>
                </a:custGeom>
                <a:solidFill>
                  <a:schemeClr val="lt1"/>
                </a:solidFill>
                <a:ln>
                  <a:noFill/>
                </a:ln>
              </p:spPr>
              <p:txBody>
                <a:bodyPr spcFirstLastPara="1" wrap="square" lIns="60950" tIns="60950" rIns="60950" bIns="60950" anchor="t" anchorCtr="0">
                  <a:noAutofit/>
                </a:bodyPr>
                <a:lstStyle/>
                <a:p>
                  <a:pPr marL="0" marR="0" lvl="0" indent="0" algn="l" rtl="0">
                    <a:spcBef>
                      <a:spcPts val="0"/>
                    </a:spcBef>
                    <a:spcAft>
                      <a:spcPts val="0"/>
                    </a:spcAft>
                    <a:buNone/>
                  </a:pPr>
                  <a:endParaRPr sz="2800" b="0" i="0" u="none" strike="noStrike" cap="none">
                    <a:solidFill>
                      <a:srgbClr val="000000"/>
                    </a:solidFill>
                    <a:latin typeface="Arial"/>
                    <a:ea typeface="Arial"/>
                    <a:cs typeface="Arial"/>
                    <a:sym typeface="Arial"/>
                  </a:endParaRPr>
                </a:p>
              </p:txBody>
            </p:sp>
            <p:sp>
              <p:nvSpPr>
                <p:cNvPr id="447" name="Google Shape;447;p15"/>
                <p:cNvSpPr/>
                <p:nvPr/>
              </p:nvSpPr>
              <p:spPr>
                <a:xfrm>
                  <a:off x="516438" y="236871"/>
                  <a:ext cx="131163" cy="119196"/>
                </a:xfrm>
                <a:custGeom>
                  <a:avLst/>
                  <a:gdLst/>
                  <a:ahLst/>
                  <a:cxnLst/>
                  <a:rect l="l" t="t" r="r" b="b"/>
                  <a:pathLst>
                    <a:path w="21508" h="21600" extrusionOk="0">
                      <a:moveTo>
                        <a:pt x="496" y="974"/>
                      </a:moveTo>
                      <a:cubicBezTo>
                        <a:pt x="55" y="1624"/>
                        <a:pt x="-92" y="2436"/>
                        <a:pt x="55" y="3248"/>
                      </a:cubicBezTo>
                      <a:cubicBezTo>
                        <a:pt x="1230" y="8283"/>
                        <a:pt x="1818" y="13642"/>
                        <a:pt x="1965" y="19002"/>
                      </a:cubicBezTo>
                      <a:cubicBezTo>
                        <a:pt x="2112" y="20463"/>
                        <a:pt x="3141" y="21600"/>
                        <a:pt x="4316" y="21600"/>
                      </a:cubicBezTo>
                      <a:cubicBezTo>
                        <a:pt x="19157" y="21600"/>
                        <a:pt x="19157" y="21600"/>
                        <a:pt x="19157" y="21600"/>
                      </a:cubicBezTo>
                      <a:cubicBezTo>
                        <a:pt x="19745" y="21600"/>
                        <a:pt x="20332" y="21275"/>
                        <a:pt x="20773" y="20788"/>
                      </a:cubicBezTo>
                      <a:cubicBezTo>
                        <a:pt x="21214" y="20138"/>
                        <a:pt x="21508" y="19489"/>
                        <a:pt x="21508" y="18839"/>
                      </a:cubicBezTo>
                      <a:cubicBezTo>
                        <a:pt x="21067" y="12830"/>
                        <a:pt x="19745" y="6983"/>
                        <a:pt x="17541" y="1624"/>
                      </a:cubicBezTo>
                      <a:cubicBezTo>
                        <a:pt x="17100" y="650"/>
                        <a:pt x="16365" y="0"/>
                        <a:pt x="15337" y="0"/>
                      </a:cubicBezTo>
                      <a:cubicBezTo>
                        <a:pt x="2406" y="0"/>
                        <a:pt x="2406" y="0"/>
                        <a:pt x="2406" y="0"/>
                      </a:cubicBezTo>
                      <a:cubicBezTo>
                        <a:pt x="1671" y="0"/>
                        <a:pt x="937" y="325"/>
                        <a:pt x="496" y="974"/>
                      </a:cubicBezTo>
                      <a:close/>
                    </a:path>
                  </a:pathLst>
                </a:custGeom>
                <a:solidFill>
                  <a:schemeClr val="lt1"/>
                </a:solidFill>
                <a:ln>
                  <a:noFill/>
                </a:ln>
              </p:spPr>
              <p:txBody>
                <a:bodyPr spcFirstLastPara="1" wrap="square" lIns="60950" tIns="60950" rIns="60950" bIns="60950" anchor="t" anchorCtr="0">
                  <a:noAutofit/>
                </a:bodyPr>
                <a:lstStyle/>
                <a:p>
                  <a:pPr marL="0" marR="0" lvl="0" indent="0" algn="l" rtl="0">
                    <a:spcBef>
                      <a:spcPts val="0"/>
                    </a:spcBef>
                    <a:spcAft>
                      <a:spcPts val="0"/>
                    </a:spcAft>
                    <a:buNone/>
                  </a:pPr>
                  <a:endParaRPr sz="2800" b="0" i="0" u="none" strike="noStrike" cap="none">
                    <a:solidFill>
                      <a:srgbClr val="000000"/>
                    </a:solidFill>
                    <a:latin typeface="Arial"/>
                    <a:ea typeface="Arial"/>
                    <a:cs typeface="Arial"/>
                    <a:sym typeface="Arial"/>
                  </a:endParaRPr>
                </a:p>
              </p:txBody>
            </p:sp>
            <p:sp>
              <p:nvSpPr>
                <p:cNvPr id="448" name="Google Shape;448;p15"/>
                <p:cNvSpPr/>
                <p:nvPr/>
              </p:nvSpPr>
              <p:spPr>
                <a:xfrm>
                  <a:off x="440951" y="92622"/>
                  <a:ext cx="158893" cy="131723"/>
                </a:xfrm>
                <a:custGeom>
                  <a:avLst/>
                  <a:gdLst/>
                  <a:ahLst/>
                  <a:cxnLst/>
                  <a:rect l="l" t="t" r="r" b="b"/>
                  <a:pathLst>
                    <a:path w="21274" h="21600" extrusionOk="0">
                      <a:moveTo>
                        <a:pt x="8096" y="19249"/>
                      </a:moveTo>
                      <a:cubicBezTo>
                        <a:pt x="8096" y="19543"/>
                        <a:pt x="8216" y="19837"/>
                        <a:pt x="8336" y="20131"/>
                      </a:cubicBezTo>
                      <a:cubicBezTo>
                        <a:pt x="8576" y="21012"/>
                        <a:pt x="9296" y="21600"/>
                        <a:pt x="10136" y="21600"/>
                      </a:cubicBezTo>
                      <a:cubicBezTo>
                        <a:pt x="19376" y="21600"/>
                        <a:pt x="19376" y="21600"/>
                        <a:pt x="19376" y="21600"/>
                      </a:cubicBezTo>
                      <a:cubicBezTo>
                        <a:pt x="20096" y="21600"/>
                        <a:pt x="20696" y="21159"/>
                        <a:pt x="21056" y="20424"/>
                      </a:cubicBezTo>
                      <a:cubicBezTo>
                        <a:pt x="21416" y="19690"/>
                        <a:pt x="21296" y="18661"/>
                        <a:pt x="20936" y="18073"/>
                      </a:cubicBezTo>
                      <a:cubicBezTo>
                        <a:pt x="19496" y="15429"/>
                        <a:pt x="17936" y="13078"/>
                        <a:pt x="16136" y="10873"/>
                      </a:cubicBezTo>
                      <a:cubicBezTo>
                        <a:pt x="12296" y="6171"/>
                        <a:pt x="7616" y="2498"/>
                        <a:pt x="2576" y="147"/>
                      </a:cubicBezTo>
                      <a:cubicBezTo>
                        <a:pt x="2336" y="0"/>
                        <a:pt x="2096" y="0"/>
                        <a:pt x="1856" y="0"/>
                      </a:cubicBezTo>
                      <a:cubicBezTo>
                        <a:pt x="1256" y="0"/>
                        <a:pt x="656" y="294"/>
                        <a:pt x="296" y="1029"/>
                      </a:cubicBezTo>
                      <a:cubicBezTo>
                        <a:pt x="-184" y="1910"/>
                        <a:pt x="-64" y="3086"/>
                        <a:pt x="536" y="3967"/>
                      </a:cubicBezTo>
                      <a:cubicBezTo>
                        <a:pt x="3656" y="8082"/>
                        <a:pt x="6176" y="13224"/>
                        <a:pt x="8096" y="19249"/>
                      </a:cubicBezTo>
                      <a:close/>
                    </a:path>
                  </a:pathLst>
                </a:custGeom>
                <a:solidFill>
                  <a:schemeClr val="lt1"/>
                </a:solidFill>
                <a:ln>
                  <a:noFill/>
                </a:ln>
              </p:spPr>
              <p:txBody>
                <a:bodyPr spcFirstLastPara="1" wrap="square" lIns="60950" tIns="60950" rIns="60950" bIns="60950" anchor="t" anchorCtr="0">
                  <a:noAutofit/>
                </a:bodyPr>
                <a:lstStyle/>
                <a:p>
                  <a:pPr marL="0" marR="0" lvl="0" indent="0" algn="l" rtl="0">
                    <a:spcBef>
                      <a:spcPts val="0"/>
                    </a:spcBef>
                    <a:spcAft>
                      <a:spcPts val="0"/>
                    </a:spcAft>
                    <a:buNone/>
                  </a:pPr>
                  <a:endParaRPr sz="2800" b="0" i="0" u="none" strike="noStrike" cap="none">
                    <a:solidFill>
                      <a:srgbClr val="000000"/>
                    </a:solidFill>
                    <a:latin typeface="Arial"/>
                    <a:ea typeface="Arial"/>
                    <a:cs typeface="Arial"/>
                    <a:sym typeface="Arial"/>
                  </a:endParaRPr>
                </a:p>
              </p:txBody>
            </p:sp>
            <p:sp>
              <p:nvSpPr>
                <p:cNvPr id="449" name="Google Shape;449;p15"/>
                <p:cNvSpPr/>
                <p:nvPr/>
              </p:nvSpPr>
              <p:spPr>
                <a:xfrm>
                  <a:off x="367833" y="84651"/>
                  <a:ext cx="122070" cy="139694"/>
                </a:xfrm>
                <a:custGeom>
                  <a:avLst/>
                  <a:gdLst/>
                  <a:ahLst/>
                  <a:cxnLst/>
                  <a:rect l="l" t="t" r="r" b="b"/>
                  <a:pathLst>
                    <a:path w="21504" h="21600" extrusionOk="0">
                      <a:moveTo>
                        <a:pt x="2523" y="21600"/>
                      </a:moveTo>
                      <a:cubicBezTo>
                        <a:pt x="18920" y="21600"/>
                        <a:pt x="18920" y="21600"/>
                        <a:pt x="18920" y="21600"/>
                      </a:cubicBezTo>
                      <a:cubicBezTo>
                        <a:pt x="19866" y="21600"/>
                        <a:pt x="20654" y="21323"/>
                        <a:pt x="21127" y="20631"/>
                      </a:cubicBezTo>
                      <a:cubicBezTo>
                        <a:pt x="21600" y="20077"/>
                        <a:pt x="21600" y="19246"/>
                        <a:pt x="21285" y="18554"/>
                      </a:cubicBezTo>
                      <a:cubicBezTo>
                        <a:pt x="17343" y="10108"/>
                        <a:pt x="11194" y="3738"/>
                        <a:pt x="3626" y="277"/>
                      </a:cubicBezTo>
                      <a:cubicBezTo>
                        <a:pt x="3311" y="138"/>
                        <a:pt x="2838" y="0"/>
                        <a:pt x="2523" y="0"/>
                      </a:cubicBezTo>
                      <a:cubicBezTo>
                        <a:pt x="2050" y="0"/>
                        <a:pt x="1577" y="138"/>
                        <a:pt x="1104" y="415"/>
                      </a:cubicBezTo>
                      <a:cubicBezTo>
                        <a:pt x="315" y="831"/>
                        <a:pt x="0" y="1523"/>
                        <a:pt x="0" y="2215"/>
                      </a:cubicBezTo>
                      <a:cubicBezTo>
                        <a:pt x="0" y="19385"/>
                        <a:pt x="0" y="19385"/>
                        <a:pt x="0" y="19385"/>
                      </a:cubicBezTo>
                      <a:cubicBezTo>
                        <a:pt x="0" y="20631"/>
                        <a:pt x="1104" y="21600"/>
                        <a:pt x="2523" y="21600"/>
                      </a:cubicBezTo>
                      <a:close/>
                    </a:path>
                  </a:pathLst>
                </a:custGeom>
                <a:solidFill>
                  <a:schemeClr val="lt1"/>
                </a:solidFill>
                <a:ln>
                  <a:noFill/>
                </a:ln>
              </p:spPr>
              <p:txBody>
                <a:bodyPr spcFirstLastPara="1" wrap="square" lIns="60950" tIns="60950" rIns="60950" bIns="60950" anchor="t" anchorCtr="0">
                  <a:noAutofit/>
                </a:bodyPr>
                <a:lstStyle/>
                <a:p>
                  <a:pPr marL="0" marR="0" lvl="0" indent="0" algn="l" rtl="0">
                    <a:spcBef>
                      <a:spcPts val="0"/>
                    </a:spcBef>
                    <a:spcAft>
                      <a:spcPts val="0"/>
                    </a:spcAft>
                    <a:buNone/>
                  </a:pPr>
                  <a:endParaRPr sz="2800" b="0" i="0" u="none" strike="noStrike" cap="none">
                    <a:solidFill>
                      <a:srgbClr val="000000"/>
                    </a:solidFill>
                    <a:latin typeface="Arial"/>
                    <a:ea typeface="Arial"/>
                    <a:cs typeface="Arial"/>
                    <a:sym typeface="Arial"/>
                  </a:endParaRPr>
                </a:p>
              </p:txBody>
            </p:sp>
            <p:sp>
              <p:nvSpPr>
                <p:cNvPr id="450" name="Google Shape;450;p15"/>
                <p:cNvSpPr/>
                <p:nvPr/>
              </p:nvSpPr>
              <p:spPr>
                <a:xfrm>
                  <a:off x="367833" y="236871"/>
                  <a:ext cx="148805" cy="119196"/>
                </a:xfrm>
                <a:custGeom>
                  <a:avLst/>
                  <a:gdLst/>
                  <a:ahLst/>
                  <a:cxnLst/>
                  <a:rect l="l" t="t" r="r" b="b"/>
                  <a:pathLst>
                    <a:path w="21600" h="21600" extrusionOk="0">
                      <a:moveTo>
                        <a:pt x="2082" y="21600"/>
                      </a:moveTo>
                      <a:cubicBezTo>
                        <a:pt x="19518" y="21600"/>
                        <a:pt x="19518" y="21600"/>
                        <a:pt x="19518" y="21600"/>
                      </a:cubicBezTo>
                      <a:cubicBezTo>
                        <a:pt x="20169" y="21600"/>
                        <a:pt x="20689" y="21275"/>
                        <a:pt x="21080" y="20788"/>
                      </a:cubicBezTo>
                      <a:cubicBezTo>
                        <a:pt x="21470" y="20301"/>
                        <a:pt x="21600" y="19651"/>
                        <a:pt x="21600" y="18839"/>
                      </a:cubicBezTo>
                      <a:cubicBezTo>
                        <a:pt x="21470" y="12992"/>
                        <a:pt x="20819" y="7308"/>
                        <a:pt x="19648" y="1949"/>
                      </a:cubicBezTo>
                      <a:cubicBezTo>
                        <a:pt x="19388" y="812"/>
                        <a:pt x="18607" y="0"/>
                        <a:pt x="17696" y="0"/>
                      </a:cubicBezTo>
                      <a:cubicBezTo>
                        <a:pt x="2082" y="0"/>
                        <a:pt x="2082" y="0"/>
                        <a:pt x="2082" y="0"/>
                      </a:cubicBezTo>
                      <a:cubicBezTo>
                        <a:pt x="911" y="0"/>
                        <a:pt x="0" y="1137"/>
                        <a:pt x="0" y="2598"/>
                      </a:cubicBezTo>
                      <a:cubicBezTo>
                        <a:pt x="0" y="19002"/>
                        <a:pt x="0" y="19002"/>
                        <a:pt x="0" y="19002"/>
                      </a:cubicBezTo>
                      <a:cubicBezTo>
                        <a:pt x="0" y="20463"/>
                        <a:pt x="911" y="21600"/>
                        <a:pt x="2082" y="21600"/>
                      </a:cubicBezTo>
                      <a:close/>
                    </a:path>
                  </a:pathLst>
                </a:custGeom>
                <a:solidFill>
                  <a:schemeClr val="lt1"/>
                </a:solidFill>
                <a:ln>
                  <a:noFill/>
                </a:ln>
              </p:spPr>
              <p:txBody>
                <a:bodyPr spcFirstLastPara="1" wrap="square" lIns="60950" tIns="60950" rIns="60950" bIns="60950" anchor="t" anchorCtr="0">
                  <a:noAutofit/>
                </a:bodyPr>
                <a:lstStyle/>
                <a:p>
                  <a:pPr marL="0" marR="0" lvl="0" indent="0" algn="l" rtl="0">
                    <a:spcBef>
                      <a:spcPts val="0"/>
                    </a:spcBef>
                    <a:spcAft>
                      <a:spcPts val="0"/>
                    </a:spcAft>
                    <a:buNone/>
                  </a:pPr>
                  <a:endParaRPr sz="2800" b="0" i="0" u="none" strike="noStrike" cap="none">
                    <a:solidFill>
                      <a:srgbClr val="000000"/>
                    </a:solidFill>
                    <a:latin typeface="Arial"/>
                    <a:ea typeface="Arial"/>
                    <a:cs typeface="Arial"/>
                    <a:sym typeface="Arial"/>
                  </a:endParaRPr>
                </a:p>
              </p:txBody>
            </p:sp>
            <p:sp>
              <p:nvSpPr>
                <p:cNvPr id="451" name="Google Shape;451;p15"/>
                <p:cNvSpPr/>
                <p:nvPr/>
              </p:nvSpPr>
              <p:spPr>
                <a:xfrm>
                  <a:off x="367833" y="367074"/>
                  <a:ext cx="148805" cy="119196"/>
                </a:xfrm>
                <a:custGeom>
                  <a:avLst/>
                  <a:gdLst/>
                  <a:ahLst/>
                  <a:cxnLst/>
                  <a:rect l="l" t="t" r="r" b="b"/>
                  <a:pathLst>
                    <a:path w="21600" h="21600" extrusionOk="0">
                      <a:moveTo>
                        <a:pt x="2082" y="21600"/>
                      </a:moveTo>
                      <a:cubicBezTo>
                        <a:pt x="17306" y="21600"/>
                        <a:pt x="17306" y="21600"/>
                        <a:pt x="17306" y="21600"/>
                      </a:cubicBezTo>
                      <a:cubicBezTo>
                        <a:pt x="18217" y="21600"/>
                        <a:pt x="18998" y="20788"/>
                        <a:pt x="19258" y="19814"/>
                      </a:cubicBezTo>
                      <a:cubicBezTo>
                        <a:pt x="20559" y="14454"/>
                        <a:pt x="21340" y="8770"/>
                        <a:pt x="21600" y="2923"/>
                      </a:cubicBezTo>
                      <a:cubicBezTo>
                        <a:pt x="21600" y="2761"/>
                        <a:pt x="21600" y="2761"/>
                        <a:pt x="21600" y="2598"/>
                      </a:cubicBezTo>
                      <a:cubicBezTo>
                        <a:pt x="21600" y="1299"/>
                        <a:pt x="20689" y="0"/>
                        <a:pt x="19518" y="0"/>
                      </a:cubicBezTo>
                      <a:cubicBezTo>
                        <a:pt x="2082" y="0"/>
                        <a:pt x="2082" y="0"/>
                        <a:pt x="2082" y="0"/>
                      </a:cubicBezTo>
                      <a:cubicBezTo>
                        <a:pt x="911" y="0"/>
                        <a:pt x="0" y="1299"/>
                        <a:pt x="0" y="2598"/>
                      </a:cubicBezTo>
                      <a:cubicBezTo>
                        <a:pt x="0" y="19002"/>
                        <a:pt x="0" y="19002"/>
                        <a:pt x="0" y="19002"/>
                      </a:cubicBezTo>
                      <a:cubicBezTo>
                        <a:pt x="0" y="20463"/>
                        <a:pt x="911" y="21600"/>
                        <a:pt x="2082" y="21600"/>
                      </a:cubicBezTo>
                      <a:close/>
                    </a:path>
                  </a:pathLst>
                </a:custGeom>
                <a:solidFill>
                  <a:schemeClr val="lt1"/>
                </a:solidFill>
                <a:ln>
                  <a:noFill/>
                </a:ln>
              </p:spPr>
              <p:txBody>
                <a:bodyPr spcFirstLastPara="1" wrap="square" lIns="60950" tIns="60950" rIns="60950" bIns="60950" anchor="t" anchorCtr="0">
                  <a:noAutofit/>
                </a:bodyPr>
                <a:lstStyle/>
                <a:p>
                  <a:pPr marL="0" marR="0" lvl="0" indent="0" algn="l" rtl="0">
                    <a:spcBef>
                      <a:spcPts val="0"/>
                    </a:spcBef>
                    <a:spcAft>
                      <a:spcPts val="0"/>
                    </a:spcAft>
                    <a:buNone/>
                  </a:pPr>
                  <a:endParaRPr sz="2800" b="0" i="0" u="none" strike="noStrike" cap="none">
                    <a:solidFill>
                      <a:srgbClr val="000000"/>
                    </a:solidFill>
                    <a:latin typeface="Arial"/>
                    <a:ea typeface="Arial"/>
                    <a:cs typeface="Arial"/>
                    <a:sym typeface="Arial"/>
                  </a:endParaRPr>
                </a:p>
              </p:txBody>
            </p:sp>
            <p:sp>
              <p:nvSpPr>
                <p:cNvPr id="452" name="Google Shape;452;p15"/>
                <p:cNvSpPr/>
                <p:nvPr/>
              </p:nvSpPr>
              <p:spPr>
                <a:xfrm>
                  <a:off x="367833" y="500314"/>
                  <a:ext cx="118437" cy="138176"/>
                </a:xfrm>
                <a:custGeom>
                  <a:avLst/>
                  <a:gdLst/>
                  <a:ahLst/>
                  <a:cxnLst/>
                  <a:rect l="l" t="t" r="r" b="b"/>
                  <a:pathLst>
                    <a:path w="21600" h="21600" extrusionOk="0">
                      <a:moveTo>
                        <a:pt x="21600" y="2244"/>
                      </a:moveTo>
                      <a:cubicBezTo>
                        <a:pt x="21600" y="982"/>
                        <a:pt x="20455" y="0"/>
                        <a:pt x="18982" y="0"/>
                      </a:cubicBezTo>
                      <a:cubicBezTo>
                        <a:pt x="2618" y="0"/>
                        <a:pt x="2618" y="0"/>
                        <a:pt x="2618" y="0"/>
                      </a:cubicBezTo>
                      <a:cubicBezTo>
                        <a:pt x="1145" y="0"/>
                        <a:pt x="0" y="982"/>
                        <a:pt x="0" y="2244"/>
                      </a:cubicBezTo>
                      <a:cubicBezTo>
                        <a:pt x="0" y="19356"/>
                        <a:pt x="0" y="19356"/>
                        <a:pt x="0" y="19356"/>
                      </a:cubicBezTo>
                      <a:cubicBezTo>
                        <a:pt x="0" y="20057"/>
                        <a:pt x="491" y="20899"/>
                        <a:pt x="1309" y="21179"/>
                      </a:cubicBezTo>
                      <a:cubicBezTo>
                        <a:pt x="1636" y="21460"/>
                        <a:pt x="2127" y="21600"/>
                        <a:pt x="2618" y="21600"/>
                      </a:cubicBezTo>
                      <a:cubicBezTo>
                        <a:pt x="2945" y="21600"/>
                        <a:pt x="3436" y="21460"/>
                        <a:pt x="3927" y="21179"/>
                      </a:cubicBezTo>
                      <a:cubicBezTo>
                        <a:pt x="11291" y="17532"/>
                        <a:pt x="17345" y="11221"/>
                        <a:pt x="21436" y="3226"/>
                      </a:cubicBezTo>
                      <a:cubicBezTo>
                        <a:pt x="21600" y="2945"/>
                        <a:pt x="21600" y="2525"/>
                        <a:pt x="21600" y="2244"/>
                      </a:cubicBezTo>
                      <a:close/>
                    </a:path>
                  </a:pathLst>
                </a:custGeom>
                <a:solidFill>
                  <a:schemeClr val="lt1"/>
                </a:solidFill>
                <a:ln>
                  <a:noFill/>
                </a:ln>
              </p:spPr>
              <p:txBody>
                <a:bodyPr spcFirstLastPara="1" wrap="square" lIns="60950" tIns="60950" rIns="60950" bIns="60950" anchor="t" anchorCtr="0">
                  <a:noAutofit/>
                </a:bodyPr>
                <a:lstStyle/>
                <a:p>
                  <a:pPr marL="0" marR="0" lvl="0" indent="0" algn="l" rtl="0">
                    <a:spcBef>
                      <a:spcPts val="0"/>
                    </a:spcBef>
                    <a:spcAft>
                      <a:spcPts val="0"/>
                    </a:spcAft>
                    <a:buNone/>
                  </a:pPr>
                  <a:endParaRPr sz="2800" b="0" i="0" u="none" strike="noStrike" cap="none">
                    <a:solidFill>
                      <a:srgbClr val="000000"/>
                    </a:solidFill>
                    <a:latin typeface="Arial"/>
                    <a:ea typeface="Arial"/>
                    <a:cs typeface="Arial"/>
                    <a:sym typeface="Arial"/>
                  </a:endParaRPr>
                </a:p>
              </p:txBody>
            </p:sp>
            <p:sp>
              <p:nvSpPr>
                <p:cNvPr id="453" name="Google Shape;453;p15"/>
                <p:cNvSpPr/>
                <p:nvPr/>
              </p:nvSpPr>
              <p:spPr>
                <a:xfrm>
                  <a:off x="31506" y="31506"/>
                  <a:ext cx="660128" cy="660128"/>
                </a:xfrm>
                <a:custGeom>
                  <a:avLst/>
                  <a:gdLst/>
                  <a:ahLst/>
                  <a:cxnLst/>
                  <a:rect l="l" t="t" r="r" b="b"/>
                  <a:pathLst>
                    <a:path w="21600" h="21600" extrusionOk="0">
                      <a:moveTo>
                        <a:pt x="10800" y="704"/>
                      </a:moveTo>
                      <a:cubicBezTo>
                        <a:pt x="16376" y="704"/>
                        <a:pt x="20896" y="5224"/>
                        <a:pt x="20896" y="10800"/>
                      </a:cubicBezTo>
                      <a:cubicBezTo>
                        <a:pt x="20896" y="16376"/>
                        <a:pt x="16376" y="20896"/>
                        <a:pt x="10800" y="20896"/>
                      </a:cubicBezTo>
                      <a:cubicBezTo>
                        <a:pt x="5224" y="20896"/>
                        <a:pt x="704" y="16376"/>
                        <a:pt x="704" y="10800"/>
                      </a:cubicBezTo>
                      <a:cubicBezTo>
                        <a:pt x="704" y="5224"/>
                        <a:pt x="5224" y="704"/>
                        <a:pt x="10800" y="704"/>
                      </a:cubicBezTo>
                      <a:moveTo>
                        <a:pt x="10800" y="0"/>
                      </a:moveTo>
                      <a:cubicBezTo>
                        <a:pt x="4842" y="0"/>
                        <a:pt x="0" y="4842"/>
                        <a:pt x="0" y="10800"/>
                      </a:cubicBezTo>
                      <a:cubicBezTo>
                        <a:pt x="0" y="16758"/>
                        <a:pt x="4842" y="21600"/>
                        <a:pt x="10800" y="21600"/>
                      </a:cubicBezTo>
                      <a:cubicBezTo>
                        <a:pt x="16758" y="21600"/>
                        <a:pt x="21600" y="16758"/>
                        <a:pt x="21600" y="10800"/>
                      </a:cubicBezTo>
                      <a:cubicBezTo>
                        <a:pt x="21600" y="4842"/>
                        <a:pt x="16758" y="0"/>
                        <a:pt x="10800" y="0"/>
                      </a:cubicBezTo>
                      <a:close/>
                    </a:path>
                  </a:pathLst>
                </a:custGeom>
                <a:solidFill>
                  <a:schemeClr val="lt1"/>
                </a:solidFill>
                <a:ln>
                  <a:noFill/>
                </a:ln>
              </p:spPr>
              <p:txBody>
                <a:bodyPr spcFirstLastPara="1" wrap="square" lIns="60950" tIns="60950" rIns="60950" bIns="60950" anchor="t" anchorCtr="0">
                  <a:noAutofit/>
                </a:bodyPr>
                <a:lstStyle/>
                <a:p>
                  <a:pPr marL="0" marR="0" lvl="0" indent="0" algn="l" rtl="0">
                    <a:spcBef>
                      <a:spcPts val="0"/>
                    </a:spcBef>
                    <a:spcAft>
                      <a:spcPts val="0"/>
                    </a:spcAft>
                    <a:buNone/>
                  </a:pPr>
                  <a:endParaRPr sz="2800" b="0" i="0" u="none" strike="noStrike" cap="none">
                    <a:solidFill>
                      <a:srgbClr val="000000"/>
                    </a:solidFill>
                    <a:latin typeface="Arial"/>
                    <a:ea typeface="Arial"/>
                    <a:cs typeface="Arial"/>
                    <a:sym typeface="Arial"/>
                  </a:endParaRPr>
                </a:p>
              </p:txBody>
            </p:sp>
          </p:grpSp>
        </p:grpSp>
        <p:grpSp>
          <p:nvGrpSpPr>
            <p:cNvPr id="454" name="Google Shape;454;p15"/>
            <p:cNvGrpSpPr/>
            <p:nvPr/>
          </p:nvGrpSpPr>
          <p:grpSpPr>
            <a:xfrm>
              <a:off x="8045667" y="5880147"/>
              <a:ext cx="2906016" cy="343205"/>
              <a:chOff x="5912642" y="4281830"/>
              <a:chExt cx="2545416" cy="300618"/>
            </a:xfrm>
          </p:grpSpPr>
          <p:sp>
            <p:nvSpPr>
              <p:cNvPr id="455" name="Google Shape;455;p15"/>
              <p:cNvSpPr txBox="1"/>
              <p:nvPr/>
            </p:nvSpPr>
            <p:spPr>
              <a:xfrm>
                <a:off x="6762604" y="4285904"/>
                <a:ext cx="1695454" cy="296544"/>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1600" b="0" i="0" u="none" strike="noStrike" cap="none">
                    <a:solidFill>
                      <a:srgbClr val="636466"/>
                    </a:solidFill>
                    <a:latin typeface="Arial"/>
                    <a:ea typeface="Arial"/>
                    <a:cs typeface="Arial"/>
                    <a:sym typeface="Arial"/>
                  </a:rPr>
                  <a:t>Pontos de presença</a:t>
                </a:r>
                <a:endParaRPr/>
              </a:p>
            </p:txBody>
          </p:sp>
          <p:grpSp>
            <p:nvGrpSpPr>
              <p:cNvPr id="456" name="Google Shape;456;p15"/>
              <p:cNvGrpSpPr/>
              <p:nvPr/>
            </p:nvGrpSpPr>
            <p:grpSpPr>
              <a:xfrm>
                <a:off x="5912642" y="4281830"/>
                <a:ext cx="269760" cy="269760"/>
                <a:chOff x="0" y="0"/>
                <a:chExt cx="723901" cy="723901"/>
              </a:xfrm>
            </p:grpSpPr>
            <p:sp>
              <p:nvSpPr>
                <p:cNvPr id="457" name="Google Shape;457;p15"/>
                <p:cNvSpPr/>
                <p:nvPr/>
              </p:nvSpPr>
              <p:spPr>
                <a:xfrm>
                  <a:off x="0" y="0"/>
                  <a:ext cx="723901" cy="723901"/>
                </a:xfrm>
                <a:custGeom>
                  <a:avLst/>
                  <a:gdLst/>
                  <a:ahLst/>
                  <a:cxnLst/>
                  <a:rect l="l" t="t" r="r" b="b"/>
                  <a:pathLst>
                    <a:path w="21600" h="21600" extrusionOk="0">
                      <a:moveTo>
                        <a:pt x="20048" y="0"/>
                      </a:moveTo>
                      <a:cubicBezTo>
                        <a:pt x="1552" y="0"/>
                        <a:pt x="1552" y="0"/>
                        <a:pt x="1552" y="0"/>
                      </a:cubicBezTo>
                      <a:cubicBezTo>
                        <a:pt x="696" y="0"/>
                        <a:pt x="0" y="696"/>
                        <a:pt x="0" y="1552"/>
                      </a:cubicBezTo>
                      <a:cubicBezTo>
                        <a:pt x="0" y="20048"/>
                        <a:pt x="0" y="20048"/>
                        <a:pt x="0" y="20048"/>
                      </a:cubicBezTo>
                      <a:cubicBezTo>
                        <a:pt x="0" y="20904"/>
                        <a:pt x="696" y="21600"/>
                        <a:pt x="1552" y="21600"/>
                      </a:cubicBezTo>
                      <a:cubicBezTo>
                        <a:pt x="5300" y="21600"/>
                        <a:pt x="5300" y="21600"/>
                        <a:pt x="5300" y="21600"/>
                      </a:cubicBezTo>
                      <a:cubicBezTo>
                        <a:pt x="6049" y="21600"/>
                        <a:pt x="6049" y="21600"/>
                        <a:pt x="6049" y="21600"/>
                      </a:cubicBezTo>
                      <a:cubicBezTo>
                        <a:pt x="6745" y="21600"/>
                        <a:pt x="6745" y="21600"/>
                        <a:pt x="6745" y="21600"/>
                      </a:cubicBezTo>
                      <a:cubicBezTo>
                        <a:pt x="8859" y="21600"/>
                        <a:pt x="8859" y="21600"/>
                        <a:pt x="8859" y="21600"/>
                      </a:cubicBezTo>
                      <a:cubicBezTo>
                        <a:pt x="10171" y="21600"/>
                        <a:pt x="10171" y="21600"/>
                        <a:pt x="10171" y="21600"/>
                      </a:cubicBezTo>
                      <a:cubicBezTo>
                        <a:pt x="20048" y="21600"/>
                        <a:pt x="20048" y="21600"/>
                        <a:pt x="20048" y="21600"/>
                      </a:cubicBezTo>
                      <a:cubicBezTo>
                        <a:pt x="20904" y="21600"/>
                        <a:pt x="21600" y="20904"/>
                        <a:pt x="21600" y="20048"/>
                      </a:cubicBezTo>
                      <a:cubicBezTo>
                        <a:pt x="21600" y="18683"/>
                        <a:pt x="21600" y="18683"/>
                        <a:pt x="21600" y="18683"/>
                      </a:cubicBezTo>
                      <a:cubicBezTo>
                        <a:pt x="21600" y="10760"/>
                        <a:pt x="21600" y="10760"/>
                        <a:pt x="21600" y="10760"/>
                      </a:cubicBezTo>
                      <a:cubicBezTo>
                        <a:pt x="21600" y="9877"/>
                        <a:pt x="21600" y="9877"/>
                        <a:pt x="21600" y="9877"/>
                      </a:cubicBezTo>
                      <a:cubicBezTo>
                        <a:pt x="21600" y="7414"/>
                        <a:pt x="21600" y="7414"/>
                        <a:pt x="21600" y="7414"/>
                      </a:cubicBezTo>
                      <a:cubicBezTo>
                        <a:pt x="21600" y="6397"/>
                        <a:pt x="21600" y="6397"/>
                        <a:pt x="21600" y="6397"/>
                      </a:cubicBezTo>
                      <a:cubicBezTo>
                        <a:pt x="21600" y="1552"/>
                        <a:pt x="21600" y="1552"/>
                        <a:pt x="21600" y="1552"/>
                      </a:cubicBezTo>
                      <a:cubicBezTo>
                        <a:pt x="21600" y="696"/>
                        <a:pt x="20904" y="0"/>
                        <a:pt x="20048" y="0"/>
                      </a:cubicBezTo>
                      <a:close/>
                      <a:moveTo>
                        <a:pt x="4336" y="15765"/>
                      </a:moveTo>
                      <a:cubicBezTo>
                        <a:pt x="4336" y="15765"/>
                        <a:pt x="4336" y="15765"/>
                        <a:pt x="4336" y="15765"/>
                      </a:cubicBezTo>
                      <a:cubicBezTo>
                        <a:pt x="4256" y="15685"/>
                        <a:pt x="4256" y="15685"/>
                        <a:pt x="4256" y="15685"/>
                      </a:cubicBezTo>
                      <a:lnTo>
                        <a:pt x="4336" y="15765"/>
                      </a:lnTo>
                      <a:close/>
                    </a:path>
                  </a:pathLst>
                </a:custGeom>
                <a:solidFill>
                  <a:schemeClr val="lt1"/>
                </a:solidFill>
                <a:ln>
                  <a:noFill/>
                </a:ln>
              </p:spPr>
              <p:txBody>
                <a:bodyPr spcFirstLastPara="1" wrap="square" lIns="60950" tIns="60950" rIns="60950" bIns="60950" anchor="t" anchorCtr="0">
                  <a:noAutofit/>
                </a:bodyPr>
                <a:lstStyle/>
                <a:p>
                  <a:pPr marL="0" marR="0" lvl="0" indent="0" algn="l" rtl="0">
                    <a:spcBef>
                      <a:spcPts val="0"/>
                    </a:spcBef>
                    <a:spcAft>
                      <a:spcPts val="0"/>
                    </a:spcAft>
                    <a:buNone/>
                  </a:pPr>
                  <a:endParaRPr sz="2800" b="0" i="0" u="none" strike="noStrike" cap="none">
                    <a:solidFill>
                      <a:srgbClr val="000000"/>
                    </a:solidFill>
                    <a:latin typeface="Arial"/>
                    <a:ea typeface="Arial"/>
                    <a:cs typeface="Arial"/>
                    <a:sym typeface="Arial"/>
                  </a:endParaRPr>
                </a:p>
              </p:txBody>
            </p:sp>
            <p:sp>
              <p:nvSpPr>
                <p:cNvPr id="458" name="Google Shape;458;p15"/>
                <p:cNvSpPr/>
                <p:nvPr/>
              </p:nvSpPr>
              <p:spPr>
                <a:xfrm>
                  <a:off x="120877" y="89965"/>
                  <a:ext cx="166627" cy="134380"/>
                </a:xfrm>
                <a:custGeom>
                  <a:avLst/>
                  <a:gdLst/>
                  <a:ahLst/>
                  <a:cxnLst/>
                  <a:rect l="l" t="t" r="r" b="b"/>
                  <a:pathLst>
                    <a:path w="21354" h="21600" extrusionOk="0">
                      <a:moveTo>
                        <a:pt x="1883" y="21600"/>
                      </a:moveTo>
                      <a:cubicBezTo>
                        <a:pt x="11075" y="21600"/>
                        <a:pt x="11075" y="21600"/>
                        <a:pt x="11075" y="21600"/>
                      </a:cubicBezTo>
                      <a:cubicBezTo>
                        <a:pt x="11879" y="21600"/>
                        <a:pt x="12568" y="21024"/>
                        <a:pt x="12798" y="20160"/>
                      </a:cubicBezTo>
                      <a:cubicBezTo>
                        <a:pt x="14751" y="13680"/>
                        <a:pt x="17394" y="8208"/>
                        <a:pt x="20841" y="3888"/>
                      </a:cubicBezTo>
                      <a:cubicBezTo>
                        <a:pt x="21415" y="3168"/>
                        <a:pt x="21530" y="2016"/>
                        <a:pt x="21070" y="1008"/>
                      </a:cubicBezTo>
                      <a:cubicBezTo>
                        <a:pt x="20726" y="432"/>
                        <a:pt x="20036" y="0"/>
                        <a:pt x="19462" y="0"/>
                      </a:cubicBezTo>
                      <a:cubicBezTo>
                        <a:pt x="19232" y="0"/>
                        <a:pt x="19117" y="0"/>
                        <a:pt x="18887" y="144"/>
                      </a:cubicBezTo>
                      <a:cubicBezTo>
                        <a:pt x="13602" y="2304"/>
                        <a:pt x="8777" y="6192"/>
                        <a:pt x="4870" y="11088"/>
                      </a:cubicBezTo>
                      <a:cubicBezTo>
                        <a:pt x="3147" y="13248"/>
                        <a:pt x="1653" y="15552"/>
                        <a:pt x="275" y="18144"/>
                      </a:cubicBezTo>
                      <a:cubicBezTo>
                        <a:pt x="-70" y="18720"/>
                        <a:pt x="-70" y="19728"/>
                        <a:pt x="160" y="20448"/>
                      </a:cubicBezTo>
                      <a:cubicBezTo>
                        <a:pt x="504" y="21168"/>
                        <a:pt x="1194" y="21600"/>
                        <a:pt x="1883" y="21600"/>
                      </a:cubicBezTo>
                      <a:close/>
                    </a:path>
                  </a:pathLst>
                </a:custGeom>
                <a:solidFill>
                  <a:schemeClr val="lt1"/>
                </a:solidFill>
                <a:ln>
                  <a:noFill/>
                </a:ln>
              </p:spPr>
              <p:txBody>
                <a:bodyPr spcFirstLastPara="1" wrap="square" lIns="60950" tIns="60950" rIns="60950" bIns="60950" anchor="t" anchorCtr="0">
                  <a:noAutofit/>
                </a:bodyPr>
                <a:lstStyle/>
                <a:p>
                  <a:pPr marL="0" marR="0" lvl="0" indent="0" algn="l" rtl="0">
                    <a:spcBef>
                      <a:spcPts val="0"/>
                    </a:spcBef>
                    <a:spcAft>
                      <a:spcPts val="0"/>
                    </a:spcAft>
                    <a:buNone/>
                  </a:pPr>
                  <a:endParaRPr sz="2800" b="0" i="0" u="none" strike="noStrike" cap="none">
                    <a:solidFill>
                      <a:srgbClr val="000000"/>
                    </a:solidFill>
                    <a:latin typeface="Arial"/>
                    <a:ea typeface="Arial"/>
                    <a:cs typeface="Arial"/>
                    <a:sym typeface="Arial"/>
                  </a:endParaRPr>
                </a:p>
              </p:txBody>
            </p:sp>
            <p:sp>
              <p:nvSpPr>
                <p:cNvPr id="459" name="Google Shape;459;p15"/>
                <p:cNvSpPr/>
                <p:nvPr/>
              </p:nvSpPr>
              <p:spPr>
                <a:xfrm>
                  <a:off x="74781" y="236871"/>
                  <a:ext cx="132482" cy="119196"/>
                </a:xfrm>
                <a:custGeom>
                  <a:avLst/>
                  <a:gdLst/>
                  <a:ahLst/>
                  <a:cxnLst/>
                  <a:rect l="l" t="t" r="r" b="b"/>
                  <a:pathLst>
                    <a:path w="21600" h="21600" extrusionOk="0">
                      <a:moveTo>
                        <a:pt x="2335" y="21600"/>
                      </a:moveTo>
                      <a:cubicBezTo>
                        <a:pt x="17076" y="21600"/>
                        <a:pt x="17076" y="21600"/>
                        <a:pt x="17076" y="21600"/>
                      </a:cubicBezTo>
                      <a:cubicBezTo>
                        <a:pt x="18243" y="21600"/>
                        <a:pt x="19265" y="20463"/>
                        <a:pt x="19411" y="19164"/>
                      </a:cubicBezTo>
                      <a:cubicBezTo>
                        <a:pt x="19703" y="13642"/>
                        <a:pt x="20286" y="8445"/>
                        <a:pt x="21600" y="3411"/>
                      </a:cubicBezTo>
                      <a:cubicBezTo>
                        <a:pt x="21600" y="3086"/>
                        <a:pt x="21600" y="2923"/>
                        <a:pt x="21600" y="2598"/>
                      </a:cubicBezTo>
                      <a:cubicBezTo>
                        <a:pt x="21600" y="1137"/>
                        <a:pt x="20578" y="0"/>
                        <a:pt x="19265" y="0"/>
                      </a:cubicBezTo>
                      <a:cubicBezTo>
                        <a:pt x="5984" y="0"/>
                        <a:pt x="5984" y="0"/>
                        <a:pt x="5984" y="0"/>
                      </a:cubicBezTo>
                      <a:cubicBezTo>
                        <a:pt x="5108" y="0"/>
                        <a:pt x="4232" y="650"/>
                        <a:pt x="3941" y="1624"/>
                      </a:cubicBezTo>
                      <a:cubicBezTo>
                        <a:pt x="1751" y="6983"/>
                        <a:pt x="438" y="12830"/>
                        <a:pt x="0" y="18839"/>
                      </a:cubicBezTo>
                      <a:cubicBezTo>
                        <a:pt x="0" y="19489"/>
                        <a:pt x="146" y="20138"/>
                        <a:pt x="584" y="20788"/>
                      </a:cubicBezTo>
                      <a:cubicBezTo>
                        <a:pt x="1022" y="21275"/>
                        <a:pt x="1605" y="21600"/>
                        <a:pt x="2335" y="21600"/>
                      </a:cubicBezTo>
                      <a:close/>
                    </a:path>
                  </a:pathLst>
                </a:custGeom>
                <a:solidFill>
                  <a:schemeClr val="lt1"/>
                </a:solidFill>
                <a:ln>
                  <a:noFill/>
                </a:ln>
              </p:spPr>
              <p:txBody>
                <a:bodyPr spcFirstLastPara="1" wrap="square" lIns="60950" tIns="60950" rIns="60950" bIns="60950" anchor="t" anchorCtr="0">
                  <a:noAutofit/>
                </a:bodyPr>
                <a:lstStyle/>
                <a:p>
                  <a:pPr marL="0" marR="0" lvl="0" indent="0" algn="l" rtl="0">
                    <a:spcBef>
                      <a:spcPts val="0"/>
                    </a:spcBef>
                    <a:spcAft>
                      <a:spcPts val="0"/>
                    </a:spcAft>
                    <a:buNone/>
                  </a:pPr>
                  <a:endParaRPr sz="2800" b="0" i="0" u="none" strike="noStrike" cap="none">
                    <a:solidFill>
                      <a:srgbClr val="000000"/>
                    </a:solidFill>
                    <a:latin typeface="Arial"/>
                    <a:ea typeface="Arial"/>
                    <a:cs typeface="Arial"/>
                    <a:sym typeface="Arial"/>
                  </a:endParaRPr>
                </a:p>
              </p:txBody>
            </p:sp>
            <p:sp>
              <p:nvSpPr>
                <p:cNvPr id="460" name="Google Shape;460;p15"/>
                <p:cNvSpPr/>
                <p:nvPr/>
              </p:nvSpPr>
              <p:spPr>
                <a:xfrm>
                  <a:off x="75540" y="367074"/>
                  <a:ext cx="131163" cy="119196"/>
                </a:xfrm>
                <a:custGeom>
                  <a:avLst/>
                  <a:gdLst/>
                  <a:ahLst/>
                  <a:cxnLst/>
                  <a:rect l="l" t="t" r="r" b="b"/>
                  <a:pathLst>
                    <a:path w="21508" h="21600" extrusionOk="0">
                      <a:moveTo>
                        <a:pt x="21012" y="20626"/>
                      </a:moveTo>
                      <a:cubicBezTo>
                        <a:pt x="21453" y="19976"/>
                        <a:pt x="21600" y="19164"/>
                        <a:pt x="21453" y="18352"/>
                      </a:cubicBezTo>
                      <a:cubicBezTo>
                        <a:pt x="20278" y="13317"/>
                        <a:pt x="19690" y="7958"/>
                        <a:pt x="19543" y="2598"/>
                      </a:cubicBezTo>
                      <a:cubicBezTo>
                        <a:pt x="19396" y="1137"/>
                        <a:pt x="18367" y="0"/>
                        <a:pt x="17192" y="0"/>
                      </a:cubicBezTo>
                      <a:cubicBezTo>
                        <a:pt x="2351" y="0"/>
                        <a:pt x="2351" y="0"/>
                        <a:pt x="2351" y="0"/>
                      </a:cubicBezTo>
                      <a:cubicBezTo>
                        <a:pt x="1763" y="0"/>
                        <a:pt x="1176" y="325"/>
                        <a:pt x="588" y="812"/>
                      </a:cubicBezTo>
                      <a:cubicBezTo>
                        <a:pt x="147" y="1462"/>
                        <a:pt x="0" y="2111"/>
                        <a:pt x="0" y="2923"/>
                      </a:cubicBezTo>
                      <a:cubicBezTo>
                        <a:pt x="441" y="8770"/>
                        <a:pt x="1763" y="14617"/>
                        <a:pt x="3967" y="20138"/>
                      </a:cubicBezTo>
                      <a:cubicBezTo>
                        <a:pt x="4408" y="20950"/>
                        <a:pt x="5143" y="21600"/>
                        <a:pt x="6171" y="21600"/>
                      </a:cubicBezTo>
                      <a:cubicBezTo>
                        <a:pt x="19102" y="21600"/>
                        <a:pt x="19102" y="21600"/>
                        <a:pt x="19102" y="21600"/>
                      </a:cubicBezTo>
                      <a:cubicBezTo>
                        <a:pt x="19837" y="21600"/>
                        <a:pt x="20424" y="21275"/>
                        <a:pt x="21012" y="20626"/>
                      </a:cubicBezTo>
                      <a:close/>
                    </a:path>
                  </a:pathLst>
                </a:custGeom>
                <a:solidFill>
                  <a:schemeClr val="lt1"/>
                </a:solidFill>
                <a:ln>
                  <a:noFill/>
                </a:ln>
              </p:spPr>
              <p:txBody>
                <a:bodyPr spcFirstLastPara="1" wrap="square" lIns="60950" tIns="60950" rIns="60950" bIns="60950" anchor="t" anchorCtr="0">
                  <a:noAutofit/>
                </a:bodyPr>
                <a:lstStyle/>
                <a:p>
                  <a:pPr marL="0" marR="0" lvl="0" indent="0" algn="l" rtl="0">
                    <a:spcBef>
                      <a:spcPts val="0"/>
                    </a:spcBef>
                    <a:spcAft>
                      <a:spcPts val="0"/>
                    </a:spcAft>
                    <a:buNone/>
                  </a:pPr>
                  <a:endParaRPr sz="2800" b="0" i="0" u="none" strike="noStrike" cap="none">
                    <a:solidFill>
                      <a:srgbClr val="000000"/>
                    </a:solidFill>
                    <a:latin typeface="Arial"/>
                    <a:ea typeface="Arial"/>
                    <a:cs typeface="Arial"/>
                    <a:sym typeface="Arial"/>
                  </a:endParaRPr>
                </a:p>
              </p:txBody>
            </p:sp>
            <p:sp>
              <p:nvSpPr>
                <p:cNvPr id="461" name="Google Shape;461;p15"/>
                <p:cNvSpPr/>
                <p:nvPr/>
              </p:nvSpPr>
              <p:spPr>
                <a:xfrm>
                  <a:off x="120877" y="500314"/>
                  <a:ext cx="159029" cy="132103"/>
                </a:xfrm>
                <a:custGeom>
                  <a:avLst/>
                  <a:gdLst/>
                  <a:ahLst/>
                  <a:cxnLst/>
                  <a:rect l="l" t="t" r="r" b="b"/>
                  <a:pathLst>
                    <a:path w="21392" h="21600" extrusionOk="0">
                      <a:moveTo>
                        <a:pt x="13201" y="2351"/>
                      </a:moveTo>
                      <a:cubicBezTo>
                        <a:pt x="13201" y="2057"/>
                        <a:pt x="13080" y="1763"/>
                        <a:pt x="12959" y="1469"/>
                      </a:cubicBezTo>
                      <a:cubicBezTo>
                        <a:pt x="12718" y="588"/>
                        <a:pt x="11994" y="0"/>
                        <a:pt x="11149" y="0"/>
                      </a:cubicBezTo>
                      <a:cubicBezTo>
                        <a:pt x="1978" y="0"/>
                        <a:pt x="1978" y="0"/>
                        <a:pt x="1978" y="0"/>
                      </a:cubicBezTo>
                      <a:cubicBezTo>
                        <a:pt x="1254" y="0"/>
                        <a:pt x="530" y="441"/>
                        <a:pt x="168" y="1176"/>
                      </a:cubicBezTo>
                      <a:cubicBezTo>
                        <a:pt x="-73" y="1910"/>
                        <a:pt x="-73" y="2939"/>
                        <a:pt x="289" y="3673"/>
                      </a:cubicBezTo>
                      <a:cubicBezTo>
                        <a:pt x="1737" y="6171"/>
                        <a:pt x="3306" y="8522"/>
                        <a:pt x="5116" y="10727"/>
                      </a:cubicBezTo>
                      <a:cubicBezTo>
                        <a:pt x="8977" y="15429"/>
                        <a:pt x="13683" y="19102"/>
                        <a:pt x="18752" y="21453"/>
                      </a:cubicBezTo>
                      <a:cubicBezTo>
                        <a:pt x="18993" y="21600"/>
                        <a:pt x="19234" y="21600"/>
                        <a:pt x="19476" y="21600"/>
                      </a:cubicBezTo>
                      <a:cubicBezTo>
                        <a:pt x="20079" y="21600"/>
                        <a:pt x="20682" y="21306"/>
                        <a:pt x="21044" y="20571"/>
                      </a:cubicBezTo>
                      <a:cubicBezTo>
                        <a:pt x="21527" y="19690"/>
                        <a:pt x="21527" y="18514"/>
                        <a:pt x="20924" y="17633"/>
                      </a:cubicBezTo>
                      <a:cubicBezTo>
                        <a:pt x="17666" y="13665"/>
                        <a:pt x="15131" y="8376"/>
                        <a:pt x="13201" y="2351"/>
                      </a:cubicBezTo>
                      <a:close/>
                    </a:path>
                  </a:pathLst>
                </a:custGeom>
                <a:solidFill>
                  <a:schemeClr val="lt1"/>
                </a:solidFill>
                <a:ln>
                  <a:noFill/>
                </a:ln>
              </p:spPr>
              <p:txBody>
                <a:bodyPr spcFirstLastPara="1" wrap="square" lIns="60950" tIns="60950" rIns="60950" bIns="60950" anchor="t" anchorCtr="0">
                  <a:noAutofit/>
                </a:bodyPr>
                <a:lstStyle/>
                <a:p>
                  <a:pPr marL="0" marR="0" lvl="0" indent="0" algn="l" rtl="0">
                    <a:spcBef>
                      <a:spcPts val="0"/>
                    </a:spcBef>
                    <a:spcAft>
                      <a:spcPts val="0"/>
                    </a:spcAft>
                    <a:buNone/>
                  </a:pPr>
                  <a:endParaRPr sz="2800" b="0" i="0" u="none" strike="noStrike" cap="none">
                    <a:solidFill>
                      <a:srgbClr val="000000"/>
                    </a:solidFill>
                    <a:latin typeface="Arial"/>
                    <a:ea typeface="Arial"/>
                    <a:cs typeface="Arial"/>
                    <a:sym typeface="Arial"/>
                  </a:endParaRPr>
                </a:p>
              </p:txBody>
            </p:sp>
            <p:sp>
              <p:nvSpPr>
                <p:cNvPr id="462" name="Google Shape;462;p15"/>
                <p:cNvSpPr/>
                <p:nvPr/>
              </p:nvSpPr>
              <p:spPr>
                <a:xfrm>
                  <a:off x="232860" y="500314"/>
                  <a:ext cx="122447" cy="140074"/>
                </a:xfrm>
                <a:custGeom>
                  <a:avLst/>
                  <a:gdLst/>
                  <a:ahLst/>
                  <a:cxnLst/>
                  <a:rect l="l" t="t" r="r" b="b"/>
                  <a:pathLst>
                    <a:path w="21504" h="21600" extrusionOk="0">
                      <a:moveTo>
                        <a:pt x="18981" y="0"/>
                      </a:moveTo>
                      <a:cubicBezTo>
                        <a:pt x="2584" y="0"/>
                        <a:pt x="2584" y="0"/>
                        <a:pt x="2584" y="0"/>
                      </a:cubicBezTo>
                      <a:cubicBezTo>
                        <a:pt x="1638" y="0"/>
                        <a:pt x="850" y="277"/>
                        <a:pt x="377" y="969"/>
                      </a:cubicBezTo>
                      <a:cubicBezTo>
                        <a:pt x="-96" y="1523"/>
                        <a:pt x="-96" y="2354"/>
                        <a:pt x="219" y="3046"/>
                      </a:cubicBezTo>
                      <a:cubicBezTo>
                        <a:pt x="4161" y="11492"/>
                        <a:pt x="10310" y="17862"/>
                        <a:pt x="17878" y="21323"/>
                      </a:cubicBezTo>
                      <a:cubicBezTo>
                        <a:pt x="18193" y="21462"/>
                        <a:pt x="18666" y="21600"/>
                        <a:pt x="18981" y="21600"/>
                      </a:cubicBezTo>
                      <a:cubicBezTo>
                        <a:pt x="19454" y="21600"/>
                        <a:pt x="19927" y="21462"/>
                        <a:pt x="20400" y="21185"/>
                      </a:cubicBezTo>
                      <a:cubicBezTo>
                        <a:pt x="21031" y="20908"/>
                        <a:pt x="21504" y="20077"/>
                        <a:pt x="21504" y="19385"/>
                      </a:cubicBezTo>
                      <a:cubicBezTo>
                        <a:pt x="21504" y="2215"/>
                        <a:pt x="21504" y="2215"/>
                        <a:pt x="21504" y="2215"/>
                      </a:cubicBezTo>
                      <a:cubicBezTo>
                        <a:pt x="21504" y="969"/>
                        <a:pt x="20400" y="0"/>
                        <a:pt x="18981" y="0"/>
                      </a:cubicBezTo>
                      <a:close/>
                    </a:path>
                  </a:pathLst>
                </a:custGeom>
                <a:solidFill>
                  <a:schemeClr val="lt1"/>
                </a:solidFill>
                <a:ln>
                  <a:noFill/>
                </a:ln>
              </p:spPr>
              <p:txBody>
                <a:bodyPr spcFirstLastPara="1" wrap="square" lIns="60950" tIns="60950" rIns="60950" bIns="60950" anchor="t" anchorCtr="0">
                  <a:noAutofit/>
                </a:bodyPr>
                <a:lstStyle/>
                <a:p>
                  <a:pPr marL="0" marR="0" lvl="0" indent="0" algn="l" rtl="0">
                    <a:spcBef>
                      <a:spcPts val="0"/>
                    </a:spcBef>
                    <a:spcAft>
                      <a:spcPts val="0"/>
                    </a:spcAft>
                    <a:buNone/>
                  </a:pPr>
                  <a:endParaRPr sz="2800" b="0" i="0" u="none" strike="noStrike" cap="none">
                    <a:solidFill>
                      <a:srgbClr val="000000"/>
                    </a:solidFill>
                    <a:latin typeface="Arial"/>
                    <a:ea typeface="Arial"/>
                    <a:cs typeface="Arial"/>
                    <a:sym typeface="Arial"/>
                  </a:endParaRPr>
                </a:p>
              </p:txBody>
            </p:sp>
            <p:sp>
              <p:nvSpPr>
                <p:cNvPr id="463" name="Google Shape;463;p15"/>
                <p:cNvSpPr/>
                <p:nvPr/>
              </p:nvSpPr>
              <p:spPr>
                <a:xfrm>
                  <a:off x="206503" y="367074"/>
                  <a:ext cx="148804" cy="119196"/>
                </a:xfrm>
                <a:custGeom>
                  <a:avLst/>
                  <a:gdLst/>
                  <a:ahLst/>
                  <a:cxnLst/>
                  <a:rect l="l" t="t" r="r" b="b"/>
                  <a:pathLst>
                    <a:path w="21600" h="21600" extrusionOk="0">
                      <a:moveTo>
                        <a:pt x="19518" y="0"/>
                      </a:moveTo>
                      <a:cubicBezTo>
                        <a:pt x="2082" y="0"/>
                        <a:pt x="2082" y="0"/>
                        <a:pt x="2082" y="0"/>
                      </a:cubicBezTo>
                      <a:cubicBezTo>
                        <a:pt x="1431" y="0"/>
                        <a:pt x="911" y="325"/>
                        <a:pt x="520" y="812"/>
                      </a:cubicBezTo>
                      <a:cubicBezTo>
                        <a:pt x="130" y="1299"/>
                        <a:pt x="0" y="2111"/>
                        <a:pt x="0" y="2761"/>
                      </a:cubicBezTo>
                      <a:cubicBezTo>
                        <a:pt x="130" y="8608"/>
                        <a:pt x="781" y="14292"/>
                        <a:pt x="1952" y="19651"/>
                      </a:cubicBezTo>
                      <a:cubicBezTo>
                        <a:pt x="2212" y="20788"/>
                        <a:pt x="2993" y="21600"/>
                        <a:pt x="3904" y="21600"/>
                      </a:cubicBezTo>
                      <a:cubicBezTo>
                        <a:pt x="19518" y="21600"/>
                        <a:pt x="19518" y="21600"/>
                        <a:pt x="19518" y="21600"/>
                      </a:cubicBezTo>
                      <a:cubicBezTo>
                        <a:pt x="20689" y="21600"/>
                        <a:pt x="21600" y="20463"/>
                        <a:pt x="21600" y="19002"/>
                      </a:cubicBezTo>
                      <a:cubicBezTo>
                        <a:pt x="21600" y="2598"/>
                        <a:pt x="21600" y="2598"/>
                        <a:pt x="21600" y="2598"/>
                      </a:cubicBezTo>
                      <a:cubicBezTo>
                        <a:pt x="21600" y="1299"/>
                        <a:pt x="20689" y="0"/>
                        <a:pt x="19518" y="0"/>
                      </a:cubicBezTo>
                      <a:close/>
                    </a:path>
                  </a:pathLst>
                </a:custGeom>
                <a:solidFill>
                  <a:schemeClr val="lt1"/>
                </a:solidFill>
                <a:ln>
                  <a:noFill/>
                </a:ln>
              </p:spPr>
              <p:txBody>
                <a:bodyPr spcFirstLastPara="1" wrap="square" lIns="60950" tIns="60950" rIns="60950" bIns="60950" anchor="t" anchorCtr="0">
                  <a:noAutofit/>
                </a:bodyPr>
                <a:lstStyle/>
                <a:p>
                  <a:pPr marL="0" marR="0" lvl="0" indent="0" algn="l" rtl="0">
                    <a:spcBef>
                      <a:spcPts val="0"/>
                    </a:spcBef>
                    <a:spcAft>
                      <a:spcPts val="0"/>
                    </a:spcAft>
                    <a:buNone/>
                  </a:pPr>
                  <a:endParaRPr sz="2800" b="0" i="0" u="none" strike="noStrike" cap="none">
                    <a:solidFill>
                      <a:srgbClr val="000000"/>
                    </a:solidFill>
                    <a:latin typeface="Arial"/>
                    <a:ea typeface="Arial"/>
                    <a:cs typeface="Arial"/>
                    <a:sym typeface="Arial"/>
                  </a:endParaRPr>
                </a:p>
              </p:txBody>
            </p:sp>
            <p:sp>
              <p:nvSpPr>
                <p:cNvPr id="464" name="Google Shape;464;p15"/>
                <p:cNvSpPr/>
                <p:nvPr/>
              </p:nvSpPr>
              <p:spPr>
                <a:xfrm>
                  <a:off x="206503" y="236871"/>
                  <a:ext cx="148804" cy="119196"/>
                </a:xfrm>
                <a:custGeom>
                  <a:avLst/>
                  <a:gdLst/>
                  <a:ahLst/>
                  <a:cxnLst/>
                  <a:rect l="l" t="t" r="r" b="b"/>
                  <a:pathLst>
                    <a:path w="21600" h="21600" extrusionOk="0">
                      <a:moveTo>
                        <a:pt x="19518" y="0"/>
                      </a:moveTo>
                      <a:cubicBezTo>
                        <a:pt x="4294" y="0"/>
                        <a:pt x="4294" y="0"/>
                        <a:pt x="4294" y="0"/>
                      </a:cubicBezTo>
                      <a:cubicBezTo>
                        <a:pt x="3383" y="0"/>
                        <a:pt x="2602" y="812"/>
                        <a:pt x="2342" y="1949"/>
                      </a:cubicBezTo>
                      <a:cubicBezTo>
                        <a:pt x="1041" y="7308"/>
                        <a:pt x="260" y="12992"/>
                        <a:pt x="0" y="18839"/>
                      </a:cubicBezTo>
                      <a:cubicBezTo>
                        <a:pt x="0" y="19489"/>
                        <a:pt x="260" y="20301"/>
                        <a:pt x="651" y="20788"/>
                      </a:cubicBezTo>
                      <a:cubicBezTo>
                        <a:pt x="1041" y="21275"/>
                        <a:pt x="1561" y="21600"/>
                        <a:pt x="2082" y="21600"/>
                      </a:cubicBezTo>
                      <a:cubicBezTo>
                        <a:pt x="19518" y="21600"/>
                        <a:pt x="19518" y="21600"/>
                        <a:pt x="19518" y="21600"/>
                      </a:cubicBezTo>
                      <a:cubicBezTo>
                        <a:pt x="20689" y="21600"/>
                        <a:pt x="21600" y="20463"/>
                        <a:pt x="21600" y="19002"/>
                      </a:cubicBezTo>
                      <a:cubicBezTo>
                        <a:pt x="21600" y="2598"/>
                        <a:pt x="21600" y="2598"/>
                        <a:pt x="21600" y="2598"/>
                      </a:cubicBezTo>
                      <a:cubicBezTo>
                        <a:pt x="21600" y="1137"/>
                        <a:pt x="20689" y="0"/>
                        <a:pt x="19518" y="0"/>
                      </a:cubicBezTo>
                      <a:close/>
                    </a:path>
                  </a:pathLst>
                </a:custGeom>
                <a:solidFill>
                  <a:schemeClr val="lt1"/>
                </a:solidFill>
                <a:ln>
                  <a:noFill/>
                </a:ln>
              </p:spPr>
              <p:txBody>
                <a:bodyPr spcFirstLastPara="1" wrap="square" lIns="60950" tIns="60950" rIns="60950" bIns="60950" anchor="t" anchorCtr="0">
                  <a:noAutofit/>
                </a:bodyPr>
                <a:lstStyle/>
                <a:p>
                  <a:pPr marL="0" marR="0" lvl="0" indent="0" algn="l" rtl="0">
                    <a:spcBef>
                      <a:spcPts val="0"/>
                    </a:spcBef>
                    <a:spcAft>
                      <a:spcPts val="0"/>
                    </a:spcAft>
                    <a:buNone/>
                  </a:pPr>
                  <a:endParaRPr sz="2800" b="0" i="0" u="none" strike="noStrike" cap="none">
                    <a:solidFill>
                      <a:srgbClr val="000000"/>
                    </a:solidFill>
                    <a:latin typeface="Arial"/>
                    <a:ea typeface="Arial"/>
                    <a:cs typeface="Arial"/>
                    <a:sym typeface="Arial"/>
                  </a:endParaRPr>
                </a:p>
              </p:txBody>
            </p:sp>
            <p:sp>
              <p:nvSpPr>
                <p:cNvPr id="465" name="Google Shape;465;p15"/>
                <p:cNvSpPr/>
                <p:nvPr/>
              </p:nvSpPr>
              <p:spPr>
                <a:xfrm>
                  <a:off x="236655" y="87308"/>
                  <a:ext cx="118652" cy="137037"/>
                </a:xfrm>
                <a:custGeom>
                  <a:avLst/>
                  <a:gdLst/>
                  <a:ahLst/>
                  <a:cxnLst/>
                  <a:rect l="l" t="t" r="r" b="b"/>
                  <a:pathLst>
                    <a:path w="21502" h="21600" extrusionOk="0">
                      <a:moveTo>
                        <a:pt x="20203" y="282"/>
                      </a:moveTo>
                      <a:cubicBezTo>
                        <a:pt x="19878" y="0"/>
                        <a:pt x="19391" y="0"/>
                        <a:pt x="18904" y="0"/>
                      </a:cubicBezTo>
                      <a:cubicBezTo>
                        <a:pt x="18579" y="0"/>
                        <a:pt x="18091" y="0"/>
                        <a:pt x="17604" y="282"/>
                      </a:cubicBezTo>
                      <a:cubicBezTo>
                        <a:pt x="10296" y="4094"/>
                        <a:pt x="4287" y="10306"/>
                        <a:pt x="227" y="18494"/>
                      </a:cubicBezTo>
                      <a:cubicBezTo>
                        <a:pt x="-98" y="19200"/>
                        <a:pt x="-98" y="20047"/>
                        <a:pt x="389" y="20612"/>
                      </a:cubicBezTo>
                      <a:cubicBezTo>
                        <a:pt x="876" y="21318"/>
                        <a:pt x="1688" y="21600"/>
                        <a:pt x="2663" y="21600"/>
                      </a:cubicBezTo>
                      <a:cubicBezTo>
                        <a:pt x="18904" y="21600"/>
                        <a:pt x="18904" y="21600"/>
                        <a:pt x="18904" y="21600"/>
                      </a:cubicBezTo>
                      <a:cubicBezTo>
                        <a:pt x="20365" y="21600"/>
                        <a:pt x="21502" y="20612"/>
                        <a:pt x="21502" y="19341"/>
                      </a:cubicBezTo>
                      <a:cubicBezTo>
                        <a:pt x="21502" y="2259"/>
                        <a:pt x="21502" y="2259"/>
                        <a:pt x="21502" y="2259"/>
                      </a:cubicBezTo>
                      <a:cubicBezTo>
                        <a:pt x="21502" y="1412"/>
                        <a:pt x="21015" y="706"/>
                        <a:pt x="20203" y="282"/>
                      </a:cubicBezTo>
                      <a:close/>
                    </a:path>
                  </a:pathLst>
                </a:custGeom>
                <a:solidFill>
                  <a:schemeClr val="lt1"/>
                </a:solidFill>
                <a:ln>
                  <a:noFill/>
                </a:ln>
              </p:spPr>
              <p:txBody>
                <a:bodyPr spcFirstLastPara="1" wrap="square" lIns="60950" tIns="60950" rIns="60950" bIns="60950" anchor="t" anchorCtr="0">
                  <a:noAutofit/>
                </a:bodyPr>
                <a:lstStyle/>
                <a:p>
                  <a:pPr marL="0" marR="0" lvl="0" indent="0" algn="l" rtl="0">
                    <a:spcBef>
                      <a:spcPts val="0"/>
                    </a:spcBef>
                    <a:spcAft>
                      <a:spcPts val="0"/>
                    </a:spcAft>
                    <a:buNone/>
                  </a:pPr>
                  <a:endParaRPr sz="2800" b="0" i="0" u="none" strike="noStrike" cap="none">
                    <a:solidFill>
                      <a:srgbClr val="000000"/>
                    </a:solidFill>
                    <a:latin typeface="Arial"/>
                    <a:ea typeface="Arial"/>
                    <a:cs typeface="Arial"/>
                    <a:sym typeface="Arial"/>
                  </a:endParaRPr>
                </a:p>
              </p:txBody>
            </p:sp>
            <p:sp>
              <p:nvSpPr>
                <p:cNvPr id="466" name="Google Shape;466;p15"/>
                <p:cNvSpPr/>
                <p:nvPr/>
              </p:nvSpPr>
              <p:spPr>
                <a:xfrm>
                  <a:off x="438294" y="500314"/>
                  <a:ext cx="166398" cy="134760"/>
                </a:xfrm>
                <a:custGeom>
                  <a:avLst/>
                  <a:gdLst/>
                  <a:ahLst/>
                  <a:cxnLst/>
                  <a:rect l="l" t="t" r="r" b="b"/>
                  <a:pathLst>
                    <a:path w="21325" h="21600" extrusionOk="0">
                      <a:moveTo>
                        <a:pt x="19471" y="0"/>
                      </a:moveTo>
                      <a:cubicBezTo>
                        <a:pt x="10279" y="0"/>
                        <a:pt x="10279" y="0"/>
                        <a:pt x="10279" y="0"/>
                      </a:cubicBezTo>
                      <a:cubicBezTo>
                        <a:pt x="9475" y="0"/>
                        <a:pt x="8786" y="576"/>
                        <a:pt x="8556" y="1440"/>
                      </a:cubicBezTo>
                      <a:cubicBezTo>
                        <a:pt x="6603" y="7920"/>
                        <a:pt x="3845" y="13392"/>
                        <a:pt x="513" y="17712"/>
                      </a:cubicBezTo>
                      <a:cubicBezTo>
                        <a:pt x="-61" y="18432"/>
                        <a:pt x="-176" y="19728"/>
                        <a:pt x="284" y="20592"/>
                      </a:cubicBezTo>
                      <a:cubicBezTo>
                        <a:pt x="628" y="21312"/>
                        <a:pt x="1203" y="21600"/>
                        <a:pt x="1892" y="21600"/>
                      </a:cubicBezTo>
                      <a:cubicBezTo>
                        <a:pt x="2007" y="21600"/>
                        <a:pt x="2237" y="21600"/>
                        <a:pt x="2467" y="21456"/>
                      </a:cubicBezTo>
                      <a:cubicBezTo>
                        <a:pt x="7637" y="19296"/>
                        <a:pt x="12462" y="15408"/>
                        <a:pt x="16484" y="10512"/>
                      </a:cubicBezTo>
                      <a:cubicBezTo>
                        <a:pt x="18092" y="8352"/>
                        <a:pt x="19701" y="6048"/>
                        <a:pt x="20964" y="3600"/>
                      </a:cubicBezTo>
                      <a:cubicBezTo>
                        <a:pt x="21424" y="2880"/>
                        <a:pt x="21424" y="1872"/>
                        <a:pt x="21079" y="1152"/>
                      </a:cubicBezTo>
                      <a:cubicBezTo>
                        <a:pt x="20735" y="432"/>
                        <a:pt x="20160" y="0"/>
                        <a:pt x="19471" y="0"/>
                      </a:cubicBezTo>
                      <a:close/>
                    </a:path>
                  </a:pathLst>
                </a:custGeom>
                <a:solidFill>
                  <a:schemeClr val="lt1"/>
                </a:solidFill>
                <a:ln>
                  <a:noFill/>
                </a:ln>
              </p:spPr>
              <p:txBody>
                <a:bodyPr spcFirstLastPara="1" wrap="square" lIns="60950" tIns="60950" rIns="60950" bIns="60950" anchor="t" anchorCtr="0">
                  <a:noAutofit/>
                </a:bodyPr>
                <a:lstStyle/>
                <a:p>
                  <a:pPr marL="0" marR="0" lvl="0" indent="0" algn="l" rtl="0">
                    <a:spcBef>
                      <a:spcPts val="0"/>
                    </a:spcBef>
                    <a:spcAft>
                      <a:spcPts val="0"/>
                    </a:spcAft>
                    <a:buNone/>
                  </a:pPr>
                  <a:endParaRPr sz="2800" b="0" i="0" u="none" strike="noStrike" cap="none">
                    <a:solidFill>
                      <a:srgbClr val="000000"/>
                    </a:solidFill>
                    <a:latin typeface="Arial"/>
                    <a:ea typeface="Arial"/>
                    <a:cs typeface="Arial"/>
                    <a:sym typeface="Arial"/>
                  </a:endParaRPr>
                </a:p>
              </p:txBody>
            </p:sp>
            <p:sp>
              <p:nvSpPr>
                <p:cNvPr id="467" name="Google Shape;467;p15"/>
                <p:cNvSpPr/>
                <p:nvPr/>
              </p:nvSpPr>
              <p:spPr>
                <a:xfrm>
                  <a:off x="515300" y="367074"/>
                  <a:ext cx="133060" cy="119196"/>
                </a:xfrm>
                <a:custGeom>
                  <a:avLst/>
                  <a:gdLst/>
                  <a:ahLst/>
                  <a:cxnLst/>
                  <a:rect l="l" t="t" r="r" b="b"/>
                  <a:pathLst>
                    <a:path w="21509" h="21600" extrusionOk="0">
                      <a:moveTo>
                        <a:pt x="19190" y="0"/>
                      </a:moveTo>
                      <a:cubicBezTo>
                        <a:pt x="4548" y="0"/>
                        <a:pt x="4548" y="0"/>
                        <a:pt x="4548" y="0"/>
                      </a:cubicBezTo>
                      <a:cubicBezTo>
                        <a:pt x="3388" y="0"/>
                        <a:pt x="2373" y="1137"/>
                        <a:pt x="2228" y="2598"/>
                      </a:cubicBezTo>
                      <a:cubicBezTo>
                        <a:pt x="1939" y="7958"/>
                        <a:pt x="1214" y="13317"/>
                        <a:pt x="54" y="18352"/>
                      </a:cubicBezTo>
                      <a:cubicBezTo>
                        <a:pt x="-91" y="19164"/>
                        <a:pt x="54" y="19976"/>
                        <a:pt x="489" y="20626"/>
                      </a:cubicBezTo>
                      <a:cubicBezTo>
                        <a:pt x="924" y="21275"/>
                        <a:pt x="1649" y="21600"/>
                        <a:pt x="2373" y="21600"/>
                      </a:cubicBezTo>
                      <a:cubicBezTo>
                        <a:pt x="15565" y="21600"/>
                        <a:pt x="15565" y="21600"/>
                        <a:pt x="15565" y="21600"/>
                      </a:cubicBezTo>
                      <a:cubicBezTo>
                        <a:pt x="16435" y="21600"/>
                        <a:pt x="17305" y="20950"/>
                        <a:pt x="17595" y="20138"/>
                      </a:cubicBezTo>
                      <a:cubicBezTo>
                        <a:pt x="19769" y="14617"/>
                        <a:pt x="21074" y="8932"/>
                        <a:pt x="21509" y="2923"/>
                      </a:cubicBezTo>
                      <a:cubicBezTo>
                        <a:pt x="21509" y="2923"/>
                        <a:pt x="21509" y="2761"/>
                        <a:pt x="21509" y="2598"/>
                      </a:cubicBezTo>
                      <a:cubicBezTo>
                        <a:pt x="21509" y="1299"/>
                        <a:pt x="20494" y="0"/>
                        <a:pt x="19190" y="0"/>
                      </a:cubicBezTo>
                      <a:close/>
                    </a:path>
                  </a:pathLst>
                </a:custGeom>
                <a:solidFill>
                  <a:schemeClr val="lt1"/>
                </a:solidFill>
                <a:ln>
                  <a:noFill/>
                </a:ln>
              </p:spPr>
              <p:txBody>
                <a:bodyPr spcFirstLastPara="1" wrap="square" lIns="60950" tIns="60950" rIns="60950" bIns="60950" anchor="t" anchorCtr="0">
                  <a:noAutofit/>
                </a:bodyPr>
                <a:lstStyle/>
                <a:p>
                  <a:pPr marL="0" marR="0" lvl="0" indent="0" algn="l" rtl="0">
                    <a:spcBef>
                      <a:spcPts val="0"/>
                    </a:spcBef>
                    <a:spcAft>
                      <a:spcPts val="0"/>
                    </a:spcAft>
                    <a:buNone/>
                  </a:pPr>
                  <a:endParaRPr sz="2800" b="0" i="0" u="none" strike="noStrike" cap="none">
                    <a:solidFill>
                      <a:srgbClr val="000000"/>
                    </a:solidFill>
                    <a:latin typeface="Arial"/>
                    <a:ea typeface="Arial"/>
                    <a:cs typeface="Arial"/>
                    <a:sym typeface="Arial"/>
                  </a:endParaRPr>
                </a:p>
              </p:txBody>
            </p:sp>
            <p:sp>
              <p:nvSpPr>
                <p:cNvPr id="468" name="Google Shape;468;p15"/>
                <p:cNvSpPr/>
                <p:nvPr/>
              </p:nvSpPr>
              <p:spPr>
                <a:xfrm>
                  <a:off x="516438" y="236871"/>
                  <a:ext cx="131163" cy="119196"/>
                </a:xfrm>
                <a:custGeom>
                  <a:avLst/>
                  <a:gdLst/>
                  <a:ahLst/>
                  <a:cxnLst/>
                  <a:rect l="l" t="t" r="r" b="b"/>
                  <a:pathLst>
                    <a:path w="21508" h="21600" extrusionOk="0">
                      <a:moveTo>
                        <a:pt x="496" y="974"/>
                      </a:moveTo>
                      <a:cubicBezTo>
                        <a:pt x="55" y="1624"/>
                        <a:pt x="-92" y="2436"/>
                        <a:pt x="55" y="3248"/>
                      </a:cubicBezTo>
                      <a:cubicBezTo>
                        <a:pt x="1230" y="8283"/>
                        <a:pt x="1818" y="13642"/>
                        <a:pt x="1965" y="19002"/>
                      </a:cubicBezTo>
                      <a:cubicBezTo>
                        <a:pt x="2112" y="20463"/>
                        <a:pt x="3141" y="21600"/>
                        <a:pt x="4316" y="21600"/>
                      </a:cubicBezTo>
                      <a:cubicBezTo>
                        <a:pt x="19157" y="21600"/>
                        <a:pt x="19157" y="21600"/>
                        <a:pt x="19157" y="21600"/>
                      </a:cubicBezTo>
                      <a:cubicBezTo>
                        <a:pt x="19745" y="21600"/>
                        <a:pt x="20332" y="21275"/>
                        <a:pt x="20773" y="20788"/>
                      </a:cubicBezTo>
                      <a:cubicBezTo>
                        <a:pt x="21214" y="20138"/>
                        <a:pt x="21508" y="19489"/>
                        <a:pt x="21508" y="18839"/>
                      </a:cubicBezTo>
                      <a:cubicBezTo>
                        <a:pt x="21067" y="12830"/>
                        <a:pt x="19745" y="6983"/>
                        <a:pt x="17541" y="1624"/>
                      </a:cubicBezTo>
                      <a:cubicBezTo>
                        <a:pt x="17100" y="650"/>
                        <a:pt x="16365" y="0"/>
                        <a:pt x="15337" y="0"/>
                      </a:cubicBezTo>
                      <a:cubicBezTo>
                        <a:pt x="2406" y="0"/>
                        <a:pt x="2406" y="0"/>
                        <a:pt x="2406" y="0"/>
                      </a:cubicBezTo>
                      <a:cubicBezTo>
                        <a:pt x="1671" y="0"/>
                        <a:pt x="937" y="325"/>
                        <a:pt x="496" y="974"/>
                      </a:cubicBezTo>
                      <a:close/>
                    </a:path>
                  </a:pathLst>
                </a:custGeom>
                <a:solidFill>
                  <a:schemeClr val="lt1"/>
                </a:solidFill>
                <a:ln>
                  <a:noFill/>
                </a:ln>
              </p:spPr>
              <p:txBody>
                <a:bodyPr spcFirstLastPara="1" wrap="square" lIns="60950" tIns="60950" rIns="60950" bIns="60950" anchor="t" anchorCtr="0">
                  <a:noAutofit/>
                </a:bodyPr>
                <a:lstStyle/>
                <a:p>
                  <a:pPr marL="0" marR="0" lvl="0" indent="0" algn="l" rtl="0">
                    <a:spcBef>
                      <a:spcPts val="0"/>
                    </a:spcBef>
                    <a:spcAft>
                      <a:spcPts val="0"/>
                    </a:spcAft>
                    <a:buNone/>
                  </a:pPr>
                  <a:endParaRPr sz="2800" b="0" i="0" u="none" strike="noStrike" cap="none">
                    <a:solidFill>
                      <a:srgbClr val="000000"/>
                    </a:solidFill>
                    <a:latin typeface="Arial"/>
                    <a:ea typeface="Arial"/>
                    <a:cs typeface="Arial"/>
                    <a:sym typeface="Arial"/>
                  </a:endParaRPr>
                </a:p>
              </p:txBody>
            </p:sp>
            <p:sp>
              <p:nvSpPr>
                <p:cNvPr id="469" name="Google Shape;469;p15"/>
                <p:cNvSpPr/>
                <p:nvPr/>
              </p:nvSpPr>
              <p:spPr>
                <a:xfrm>
                  <a:off x="440951" y="92622"/>
                  <a:ext cx="158893" cy="131723"/>
                </a:xfrm>
                <a:custGeom>
                  <a:avLst/>
                  <a:gdLst/>
                  <a:ahLst/>
                  <a:cxnLst/>
                  <a:rect l="l" t="t" r="r" b="b"/>
                  <a:pathLst>
                    <a:path w="21274" h="21600" extrusionOk="0">
                      <a:moveTo>
                        <a:pt x="8096" y="19249"/>
                      </a:moveTo>
                      <a:cubicBezTo>
                        <a:pt x="8096" y="19543"/>
                        <a:pt x="8216" y="19837"/>
                        <a:pt x="8336" y="20131"/>
                      </a:cubicBezTo>
                      <a:cubicBezTo>
                        <a:pt x="8576" y="21012"/>
                        <a:pt x="9296" y="21600"/>
                        <a:pt x="10136" y="21600"/>
                      </a:cubicBezTo>
                      <a:cubicBezTo>
                        <a:pt x="19376" y="21600"/>
                        <a:pt x="19376" y="21600"/>
                        <a:pt x="19376" y="21600"/>
                      </a:cubicBezTo>
                      <a:cubicBezTo>
                        <a:pt x="20096" y="21600"/>
                        <a:pt x="20696" y="21159"/>
                        <a:pt x="21056" y="20424"/>
                      </a:cubicBezTo>
                      <a:cubicBezTo>
                        <a:pt x="21416" y="19690"/>
                        <a:pt x="21296" y="18661"/>
                        <a:pt x="20936" y="18073"/>
                      </a:cubicBezTo>
                      <a:cubicBezTo>
                        <a:pt x="19496" y="15429"/>
                        <a:pt x="17936" y="13078"/>
                        <a:pt x="16136" y="10873"/>
                      </a:cubicBezTo>
                      <a:cubicBezTo>
                        <a:pt x="12296" y="6171"/>
                        <a:pt x="7616" y="2498"/>
                        <a:pt x="2576" y="147"/>
                      </a:cubicBezTo>
                      <a:cubicBezTo>
                        <a:pt x="2336" y="0"/>
                        <a:pt x="2096" y="0"/>
                        <a:pt x="1856" y="0"/>
                      </a:cubicBezTo>
                      <a:cubicBezTo>
                        <a:pt x="1256" y="0"/>
                        <a:pt x="656" y="294"/>
                        <a:pt x="296" y="1029"/>
                      </a:cubicBezTo>
                      <a:cubicBezTo>
                        <a:pt x="-184" y="1910"/>
                        <a:pt x="-64" y="3086"/>
                        <a:pt x="536" y="3967"/>
                      </a:cubicBezTo>
                      <a:cubicBezTo>
                        <a:pt x="3656" y="8082"/>
                        <a:pt x="6176" y="13224"/>
                        <a:pt x="8096" y="19249"/>
                      </a:cubicBezTo>
                      <a:close/>
                    </a:path>
                  </a:pathLst>
                </a:custGeom>
                <a:solidFill>
                  <a:schemeClr val="lt1"/>
                </a:solidFill>
                <a:ln>
                  <a:noFill/>
                </a:ln>
              </p:spPr>
              <p:txBody>
                <a:bodyPr spcFirstLastPara="1" wrap="square" lIns="60950" tIns="60950" rIns="60950" bIns="60950" anchor="t" anchorCtr="0">
                  <a:noAutofit/>
                </a:bodyPr>
                <a:lstStyle/>
                <a:p>
                  <a:pPr marL="0" marR="0" lvl="0" indent="0" algn="l" rtl="0">
                    <a:spcBef>
                      <a:spcPts val="0"/>
                    </a:spcBef>
                    <a:spcAft>
                      <a:spcPts val="0"/>
                    </a:spcAft>
                    <a:buNone/>
                  </a:pPr>
                  <a:endParaRPr sz="2800" b="0" i="0" u="none" strike="noStrike" cap="none">
                    <a:solidFill>
                      <a:srgbClr val="000000"/>
                    </a:solidFill>
                    <a:latin typeface="Arial"/>
                    <a:ea typeface="Arial"/>
                    <a:cs typeface="Arial"/>
                    <a:sym typeface="Arial"/>
                  </a:endParaRPr>
                </a:p>
              </p:txBody>
            </p:sp>
            <p:sp>
              <p:nvSpPr>
                <p:cNvPr id="470" name="Google Shape;470;p15"/>
                <p:cNvSpPr/>
                <p:nvPr/>
              </p:nvSpPr>
              <p:spPr>
                <a:xfrm>
                  <a:off x="367833" y="84651"/>
                  <a:ext cx="122070" cy="139694"/>
                </a:xfrm>
                <a:custGeom>
                  <a:avLst/>
                  <a:gdLst/>
                  <a:ahLst/>
                  <a:cxnLst/>
                  <a:rect l="l" t="t" r="r" b="b"/>
                  <a:pathLst>
                    <a:path w="21504" h="21600" extrusionOk="0">
                      <a:moveTo>
                        <a:pt x="2523" y="21600"/>
                      </a:moveTo>
                      <a:cubicBezTo>
                        <a:pt x="18920" y="21600"/>
                        <a:pt x="18920" y="21600"/>
                        <a:pt x="18920" y="21600"/>
                      </a:cubicBezTo>
                      <a:cubicBezTo>
                        <a:pt x="19866" y="21600"/>
                        <a:pt x="20654" y="21323"/>
                        <a:pt x="21127" y="20631"/>
                      </a:cubicBezTo>
                      <a:cubicBezTo>
                        <a:pt x="21600" y="20077"/>
                        <a:pt x="21600" y="19246"/>
                        <a:pt x="21285" y="18554"/>
                      </a:cubicBezTo>
                      <a:cubicBezTo>
                        <a:pt x="17343" y="10108"/>
                        <a:pt x="11194" y="3738"/>
                        <a:pt x="3626" y="277"/>
                      </a:cubicBezTo>
                      <a:cubicBezTo>
                        <a:pt x="3311" y="138"/>
                        <a:pt x="2838" y="0"/>
                        <a:pt x="2523" y="0"/>
                      </a:cubicBezTo>
                      <a:cubicBezTo>
                        <a:pt x="2050" y="0"/>
                        <a:pt x="1577" y="138"/>
                        <a:pt x="1104" y="415"/>
                      </a:cubicBezTo>
                      <a:cubicBezTo>
                        <a:pt x="315" y="831"/>
                        <a:pt x="0" y="1523"/>
                        <a:pt x="0" y="2215"/>
                      </a:cubicBezTo>
                      <a:cubicBezTo>
                        <a:pt x="0" y="19385"/>
                        <a:pt x="0" y="19385"/>
                        <a:pt x="0" y="19385"/>
                      </a:cubicBezTo>
                      <a:cubicBezTo>
                        <a:pt x="0" y="20631"/>
                        <a:pt x="1104" y="21600"/>
                        <a:pt x="2523" y="21600"/>
                      </a:cubicBezTo>
                      <a:close/>
                    </a:path>
                  </a:pathLst>
                </a:custGeom>
                <a:solidFill>
                  <a:schemeClr val="lt1"/>
                </a:solidFill>
                <a:ln>
                  <a:noFill/>
                </a:ln>
              </p:spPr>
              <p:txBody>
                <a:bodyPr spcFirstLastPara="1" wrap="square" lIns="60950" tIns="60950" rIns="60950" bIns="60950" anchor="t" anchorCtr="0">
                  <a:noAutofit/>
                </a:bodyPr>
                <a:lstStyle/>
                <a:p>
                  <a:pPr marL="0" marR="0" lvl="0" indent="0" algn="l" rtl="0">
                    <a:spcBef>
                      <a:spcPts val="0"/>
                    </a:spcBef>
                    <a:spcAft>
                      <a:spcPts val="0"/>
                    </a:spcAft>
                    <a:buNone/>
                  </a:pPr>
                  <a:endParaRPr sz="2800" b="0" i="0" u="none" strike="noStrike" cap="none">
                    <a:solidFill>
                      <a:srgbClr val="000000"/>
                    </a:solidFill>
                    <a:latin typeface="Arial"/>
                    <a:ea typeface="Arial"/>
                    <a:cs typeface="Arial"/>
                    <a:sym typeface="Arial"/>
                  </a:endParaRPr>
                </a:p>
              </p:txBody>
            </p:sp>
            <p:sp>
              <p:nvSpPr>
                <p:cNvPr id="471" name="Google Shape;471;p15"/>
                <p:cNvSpPr/>
                <p:nvPr/>
              </p:nvSpPr>
              <p:spPr>
                <a:xfrm>
                  <a:off x="367833" y="236871"/>
                  <a:ext cx="148805" cy="119196"/>
                </a:xfrm>
                <a:custGeom>
                  <a:avLst/>
                  <a:gdLst/>
                  <a:ahLst/>
                  <a:cxnLst/>
                  <a:rect l="l" t="t" r="r" b="b"/>
                  <a:pathLst>
                    <a:path w="21600" h="21600" extrusionOk="0">
                      <a:moveTo>
                        <a:pt x="2082" y="21600"/>
                      </a:moveTo>
                      <a:cubicBezTo>
                        <a:pt x="19518" y="21600"/>
                        <a:pt x="19518" y="21600"/>
                        <a:pt x="19518" y="21600"/>
                      </a:cubicBezTo>
                      <a:cubicBezTo>
                        <a:pt x="20169" y="21600"/>
                        <a:pt x="20689" y="21275"/>
                        <a:pt x="21080" y="20788"/>
                      </a:cubicBezTo>
                      <a:cubicBezTo>
                        <a:pt x="21470" y="20301"/>
                        <a:pt x="21600" y="19651"/>
                        <a:pt x="21600" y="18839"/>
                      </a:cubicBezTo>
                      <a:cubicBezTo>
                        <a:pt x="21470" y="12992"/>
                        <a:pt x="20819" y="7308"/>
                        <a:pt x="19648" y="1949"/>
                      </a:cubicBezTo>
                      <a:cubicBezTo>
                        <a:pt x="19388" y="812"/>
                        <a:pt x="18607" y="0"/>
                        <a:pt x="17696" y="0"/>
                      </a:cubicBezTo>
                      <a:cubicBezTo>
                        <a:pt x="2082" y="0"/>
                        <a:pt x="2082" y="0"/>
                        <a:pt x="2082" y="0"/>
                      </a:cubicBezTo>
                      <a:cubicBezTo>
                        <a:pt x="911" y="0"/>
                        <a:pt x="0" y="1137"/>
                        <a:pt x="0" y="2598"/>
                      </a:cubicBezTo>
                      <a:cubicBezTo>
                        <a:pt x="0" y="19002"/>
                        <a:pt x="0" y="19002"/>
                        <a:pt x="0" y="19002"/>
                      </a:cubicBezTo>
                      <a:cubicBezTo>
                        <a:pt x="0" y="20463"/>
                        <a:pt x="911" y="21600"/>
                        <a:pt x="2082" y="21600"/>
                      </a:cubicBezTo>
                      <a:close/>
                    </a:path>
                  </a:pathLst>
                </a:custGeom>
                <a:solidFill>
                  <a:schemeClr val="lt1"/>
                </a:solidFill>
                <a:ln>
                  <a:noFill/>
                </a:ln>
              </p:spPr>
              <p:txBody>
                <a:bodyPr spcFirstLastPara="1" wrap="square" lIns="60950" tIns="60950" rIns="60950" bIns="60950" anchor="t" anchorCtr="0">
                  <a:noAutofit/>
                </a:bodyPr>
                <a:lstStyle/>
                <a:p>
                  <a:pPr marL="0" marR="0" lvl="0" indent="0" algn="l" rtl="0">
                    <a:spcBef>
                      <a:spcPts val="0"/>
                    </a:spcBef>
                    <a:spcAft>
                      <a:spcPts val="0"/>
                    </a:spcAft>
                    <a:buNone/>
                  </a:pPr>
                  <a:endParaRPr sz="2800" b="0" i="0" u="none" strike="noStrike" cap="none">
                    <a:solidFill>
                      <a:srgbClr val="000000"/>
                    </a:solidFill>
                    <a:latin typeface="Arial"/>
                    <a:ea typeface="Arial"/>
                    <a:cs typeface="Arial"/>
                    <a:sym typeface="Arial"/>
                  </a:endParaRPr>
                </a:p>
              </p:txBody>
            </p:sp>
            <p:sp>
              <p:nvSpPr>
                <p:cNvPr id="472" name="Google Shape;472;p15"/>
                <p:cNvSpPr/>
                <p:nvPr/>
              </p:nvSpPr>
              <p:spPr>
                <a:xfrm>
                  <a:off x="367833" y="367074"/>
                  <a:ext cx="148805" cy="119196"/>
                </a:xfrm>
                <a:custGeom>
                  <a:avLst/>
                  <a:gdLst/>
                  <a:ahLst/>
                  <a:cxnLst/>
                  <a:rect l="l" t="t" r="r" b="b"/>
                  <a:pathLst>
                    <a:path w="21600" h="21600" extrusionOk="0">
                      <a:moveTo>
                        <a:pt x="2082" y="21600"/>
                      </a:moveTo>
                      <a:cubicBezTo>
                        <a:pt x="17306" y="21600"/>
                        <a:pt x="17306" y="21600"/>
                        <a:pt x="17306" y="21600"/>
                      </a:cubicBezTo>
                      <a:cubicBezTo>
                        <a:pt x="18217" y="21600"/>
                        <a:pt x="18998" y="20788"/>
                        <a:pt x="19258" y="19814"/>
                      </a:cubicBezTo>
                      <a:cubicBezTo>
                        <a:pt x="20559" y="14454"/>
                        <a:pt x="21340" y="8770"/>
                        <a:pt x="21600" y="2923"/>
                      </a:cubicBezTo>
                      <a:cubicBezTo>
                        <a:pt x="21600" y="2761"/>
                        <a:pt x="21600" y="2761"/>
                        <a:pt x="21600" y="2598"/>
                      </a:cubicBezTo>
                      <a:cubicBezTo>
                        <a:pt x="21600" y="1299"/>
                        <a:pt x="20689" y="0"/>
                        <a:pt x="19518" y="0"/>
                      </a:cubicBezTo>
                      <a:cubicBezTo>
                        <a:pt x="2082" y="0"/>
                        <a:pt x="2082" y="0"/>
                        <a:pt x="2082" y="0"/>
                      </a:cubicBezTo>
                      <a:cubicBezTo>
                        <a:pt x="911" y="0"/>
                        <a:pt x="0" y="1299"/>
                        <a:pt x="0" y="2598"/>
                      </a:cubicBezTo>
                      <a:cubicBezTo>
                        <a:pt x="0" y="19002"/>
                        <a:pt x="0" y="19002"/>
                        <a:pt x="0" y="19002"/>
                      </a:cubicBezTo>
                      <a:cubicBezTo>
                        <a:pt x="0" y="20463"/>
                        <a:pt x="911" y="21600"/>
                        <a:pt x="2082" y="21600"/>
                      </a:cubicBezTo>
                      <a:close/>
                    </a:path>
                  </a:pathLst>
                </a:custGeom>
                <a:solidFill>
                  <a:schemeClr val="lt1"/>
                </a:solidFill>
                <a:ln>
                  <a:noFill/>
                </a:ln>
              </p:spPr>
              <p:txBody>
                <a:bodyPr spcFirstLastPara="1" wrap="square" lIns="60950" tIns="60950" rIns="60950" bIns="60950" anchor="t" anchorCtr="0">
                  <a:noAutofit/>
                </a:bodyPr>
                <a:lstStyle/>
                <a:p>
                  <a:pPr marL="0" marR="0" lvl="0" indent="0" algn="l" rtl="0">
                    <a:spcBef>
                      <a:spcPts val="0"/>
                    </a:spcBef>
                    <a:spcAft>
                      <a:spcPts val="0"/>
                    </a:spcAft>
                    <a:buNone/>
                  </a:pPr>
                  <a:endParaRPr sz="2800" b="0" i="0" u="none" strike="noStrike" cap="none">
                    <a:solidFill>
                      <a:srgbClr val="000000"/>
                    </a:solidFill>
                    <a:latin typeface="Arial"/>
                    <a:ea typeface="Arial"/>
                    <a:cs typeface="Arial"/>
                    <a:sym typeface="Arial"/>
                  </a:endParaRPr>
                </a:p>
              </p:txBody>
            </p:sp>
            <p:sp>
              <p:nvSpPr>
                <p:cNvPr id="473" name="Google Shape;473;p15"/>
                <p:cNvSpPr/>
                <p:nvPr/>
              </p:nvSpPr>
              <p:spPr>
                <a:xfrm>
                  <a:off x="367833" y="500314"/>
                  <a:ext cx="118437" cy="138176"/>
                </a:xfrm>
                <a:custGeom>
                  <a:avLst/>
                  <a:gdLst/>
                  <a:ahLst/>
                  <a:cxnLst/>
                  <a:rect l="l" t="t" r="r" b="b"/>
                  <a:pathLst>
                    <a:path w="21600" h="21600" extrusionOk="0">
                      <a:moveTo>
                        <a:pt x="21600" y="2244"/>
                      </a:moveTo>
                      <a:cubicBezTo>
                        <a:pt x="21600" y="982"/>
                        <a:pt x="20455" y="0"/>
                        <a:pt x="18982" y="0"/>
                      </a:cubicBezTo>
                      <a:cubicBezTo>
                        <a:pt x="2618" y="0"/>
                        <a:pt x="2618" y="0"/>
                        <a:pt x="2618" y="0"/>
                      </a:cubicBezTo>
                      <a:cubicBezTo>
                        <a:pt x="1145" y="0"/>
                        <a:pt x="0" y="982"/>
                        <a:pt x="0" y="2244"/>
                      </a:cubicBezTo>
                      <a:cubicBezTo>
                        <a:pt x="0" y="19356"/>
                        <a:pt x="0" y="19356"/>
                        <a:pt x="0" y="19356"/>
                      </a:cubicBezTo>
                      <a:cubicBezTo>
                        <a:pt x="0" y="20057"/>
                        <a:pt x="491" y="20899"/>
                        <a:pt x="1309" y="21179"/>
                      </a:cubicBezTo>
                      <a:cubicBezTo>
                        <a:pt x="1636" y="21460"/>
                        <a:pt x="2127" y="21600"/>
                        <a:pt x="2618" y="21600"/>
                      </a:cubicBezTo>
                      <a:cubicBezTo>
                        <a:pt x="2945" y="21600"/>
                        <a:pt x="3436" y="21460"/>
                        <a:pt x="3927" y="21179"/>
                      </a:cubicBezTo>
                      <a:cubicBezTo>
                        <a:pt x="11291" y="17532"/>
                        <a:pt x="17345" y="11221"/>
                        <a:pt x="21436" y="3226"/>
                      </a:cubicBezTo>
                      <a:cubicBezTo>
                        <a:pt x="21600" y="2945"/>
                        <a:pt x="21600" y="2525"/>
                        <a:pt x="21600" y="2244"/>
                      </a:cubicBezTo>
                      <a:close/>
                    </a:path>
                  </a:pathLst>
                </a:custGeom>
                <a:solidFill>
                  <a:schemeClr val="lt1"/>
                </a:solidFill>
                <a:ln>
                  <a:noFill/>
                </a:ln>
              </p:spPr>
              <p:txBody>
                <a:bodyPr spcFirstLastPara="1" wrap="square" lIns="60950" tIns="60950" rIns="60950" bIns="60950" anchor="t" anchorCtr="0">
                  <a:noAutofit/>
                </a:bodyPr>
                <a:lstStyle/>
                <a:p>
                  <a:pPr marL="0" marR="0" lvl="0" indent="0" algn="l" rtl="0">
                    <a:spcBef>
                      <a:spcPts val="0"/>
                    </a:spcBef>
                    <a:spcAft>
                      <a:spcPts val="0"/>
                    </a:spcAft>
                    <a:buNone/>
                  </a:pPr>
                  <a:endParaRPr sz="2800" b="0" i="0" u="none" strike="noStrike" cap="none">
                    <a:solidFill>
                      <a:srgbClr val="000000"/>
                    </a:solidFill>
                    <a:latin typeface="Arial"/>
                    <a:ea typeface="Arial"/>
                    <a:cs typeface="Arial"/>
                    <a:sym typeface="Arial"/>
                  </a:endParaRPr>
                </a:p>
              </p:txBody>
            </p:sp>
            <p:sp>
              <p:nvSpPr>
                <p:cNvPr id="474" name="Google Shape;474;p15"/>
                <p:cNvSpPr/>
                <p:nvPr/>
              </p:nvSpPr>
              <p:spPr>
                <a:xfrm>
                  <a:off x="31506" y="31506"/>
                  <a:ext cx="660128" cy="660128"/>
                </a:xfrm>
                <a:custGeom>
                  <a:avLst/>
                  <a:gdLst/>
                  <a:ahLst/>
                  <a:cxnLst/>
                  <a:rect l="l" t="t" r="r" b="b"/>
                  <a:pathLst>
                    <a:path w="21600" h="21600" extrusionOk="0">
                      <a:moveTo>
                        <a:pt x="10800" y="704"/>
                      </a:moveTo>
                      <a:cubicBezTo>
                        <a:pt x="16376" y="704"/>
                        <a:pt x="20896" y="5224"/>
                        <a:pt x="20896" y="10800"/>
                      </a:cubicBezTo>
                      <a:cubicBezTo>
                        <a:pt x="20896" y="16376"/>
                        <a:pt x="16376" y="20896"/>
                        <a:pt x="10800" y="20896"/>
                      </a:cubicBezTo>
                      <a:cubicBezTo>
                        <a:pt x="5224" y="20896"/>
                        <a:pt x="704" y="16376"/>
                        <a:pt x="704" y="10800"/>
                      </a:cubicBezTo>
                      <a:cubicBezTo>
                        <a:pt x="704" y="5224"/>
                        <a:pt x="5224" y="704"/>
                        <a:pt x="10800" y="704"/>
                      </a:cubicBezTo>
                      <a:moveTo>
                        <a:pt x="10800" y="0"/>
                      </a:moveTo>
                      <a:cubicBezTo>
                        <a:pt x="4842" y="0"/>
                        <a:pt x="0" y="4842"/>
                        <a:pt x="0" y="10800"/>
                      </a:cubicBezTo>
                      <a:cubicBezTo>
                        <a:pt x="0" y="16758"/>
                        <a:pt x="4842" y="21600"/>
                        <a:pt x="10800" y="21600"/>
                      </a:cubicBezTo>
                      <a:cubicBezTo>
                        <a:pt x="16758" y="21600"/>
                        <a:pt x="21600" y="16758"/>
                        <a:pt x="21600" y="10800"/>
                      </a:cubicBezTo>
                      <a:cubicBezTo>
                        <a:pt x="21600" y="4842"/>
                        <a:pt x="16758" y="0"/>
                        <a:pt x="10800" y="0"/>
                      </a:cubicBezTo>
                      <a:close/>
                    </a:path>
                  </a:pathLst>
                </a:custGeom>
                <a:solidFill>
                  <a:schemeClr val="lt1"/>
                </a:solidFill>
                <a:ln>
                  <a:noFill/>
                </a:ln>
              </p:spPr>
              <p:txBody>
                <a:bodyPr spcFirstLastPara="1" wrap="square" lIns="60950" tIns="60950" rIns="60950" bIns="60950" anchor="t" anchorCtr="0">
                  <a:noAutofit/>
                </a:bodyPr>
                <a:lstStyle/>
                <a:p>
                  <a:pPr marL="0" marR="0" lvl="0" indent="0" algn="l" rtl="0">
                    <a:spcBef>
                      <a:spcPts val="0"/>
                    </a:spcBef>
                    <a:spcAft>
                      <a:spcPts val="0"/>
                    </a:spcAft>
                    <a:buNone/>
                  </a:pPr>
                  <a:endParaRPr sz="2800" b="0" i="0" u="none" strike="noStrike" cap="none">
                    <a:solidFill>
                      <a:srgbClr val="000000"/>
                    </a:solidFill>
                    <a:latin typeface="Arial"/>
                    <a:ea typeface="Arial"/>
                    <a:cs typeface="Arial"/>
                    <a:sym typeface="Arial"/>
                  </a:endParaRPr>
                </a:p>
              </p:txBody>
            </p:sp>
            <p:sp>
              <p:nvSpPr>
                <p:cNvPr id="475" name="Google Shape;475;p15"/>
                <p:cNvSpPr/>
                <p:nvPr/>
              </p:nvSpPr>
              <p:spPr>
                <a:xfrm>
                  <a:off x="82686" y="23535"/>
                  <a:ext cx="234728" cy="223966"/>
                </a:xfrm>
                <a:custGeom>
                  <a:avLst/>
                  <a:gdLst/>
                  <a:ahLst/>
                  <a:cxnLst/>
                  <a:rect l="l" t="t" r="r" b="b"/>
                  <a:pathLst>
                    <a:path w="21404" h="21600" extrusionOk="0">
                      <a:moveTo>
                        <a:pt x="16675" y="21600"/>
                      </a:moveTo>
                      <a:cubicBezTo>
                        <a:pt x="16511" y="21600"/>
                        <a:pt x="16429" y="21600"/>
                        <a:pt x="16266" y="21514"/>
                      </a:cubicBezTo>
                      <a:cubicBezTo>
                        <a:pt x="10702" y="18403"/>
                        <a:pt x="10702" y="18403"/>
                        <a:pt x="10702" y="18403"/>
                      </a:cubicBezTo>
                      <a:cubicBezTo>
                        <a:pt x="5138" y="21514"/>
                        <a:pt x="5138" y="21514"/>
                        <a:pt x="5138" y="21514"/>
                      </a:cubicBezTo>
                      <a:cubicBezTo>
                        <a:pt x="4975" y="21600"/>
                        <a:pt x="4893" y="21600"/>
                        <a:pt x="4729" y="21600"/>
                      </a:cubicBezTo>
                      <a:cubicBezTo>
                        <a:pt x="4484" y="21600"/>
                        <a:pt x="4320" y="21514"/>
                        <a:pt x="4157" y="21427"/>
                      </a:cubicBezTo>
                      <a:cubicBezTo>
                        <a:pt x="3829" y="21168"/>
                        <a:pt x="3666" y="20736"/>
                        <a:pt x="3747" y="20390"/>
                      </a:cubicBezTo>
                      <a:cubicBezTo>
                        <a:pt x="4811" y="13824"/>
                        <a:pt x="4811" y="13824"/>
                        <a:pt x="4811" y="13824"/>
                      </a:cubicBezTo>
                      <a:cubicBezTo>
                        <a:pt x="311" y="9245"/>
                        <a:pt x="311" y="9245"/>
                        <a:pt x="311" y="9245"/>
                      </a:cubicBezTo>
                      <a:cubicBezTo>
                        <a:pt x="66" y="8986"/>
                        <a:pt x="-98" y="8554"/>
                        <a:pt x="66" y="8208"/>
                      </a:cubicBezTo>
                      <a:cubicBezTo>
                        <a:pt x="147" y="7776"/>
                        <a:pt x="475" y="7517"/>
                        <a:pt x="884" y="7517"/>
                      </a:cubicBezTo>
                      <a:cubicBezTo>
                        <a:pt x="7020" y="6566"/>
                        <a:pt x="7020" y="6566"/>
                        <a:pt x="7020" y="6566"/>
                      </a:cubicBezTo>
                      <a:cubicBezTo>
                        <a:pt x="9802" y="605"/>
                        <a:pt x="9802" y="605"/>
                        <a:pt x="9802" y="605"/>
                      </a:cubicBezTo>
                      <a:cubicBezTo>
                        <a:pt x="9966" y="259"/>
                        <a:pt x="10293" y="0"/>
                        <a:pt x="10702" y="0"/>
                      </a:cubicBezTo>
                      <a:cubicBezTo>
                        <a:pt x="11111" y="0"/>
                        <a:pt x="11438" y="259"/>
                        <a:pt x="11602" y="605"/>
                      </a:cubicBezTo>
                      <a:cubicBezTo>
                        <a:pt x="14384" y="6566"/>
                        <a:pt x="14384" y="6566"/>
                        <a:pt x="14384" y="6566"/>
                      </a:cubicBezTo>
                      <a:cubicBezTo>
                        <a:pt x="20520" y="7517"/>
                        <a:pt x="20520" y="7517"/>
                        <a:pt x="20520" y="7517"/>
                      </a:cubicBezTo>
                      <a:cubicBezTo>
                        <a:pt x="20929" y="7517"/>
                        <a:pt x="21257" y="7776"/>
                        <a:pt x="21338" y="8208"/>
                      </a:cubicBezTo>
                      <a:cubicBezTo>
                        <a:pt x="21502" y="8554"/>
                        <a:pt x="21338" y="8986"/>
                        <a:pt x="21093" y="9245"/>
                      </a:cubicBezTo>
                      <a:cubicBezTo>
                        <a:pt x="16593" y="13824"/>
                        <a:pt x="16593" y="13824"/>
                        <a:pt x="16593" y="13824"/>
                      </a:cubicBezTo>
                      <a:cubicBezTo>
                        <a:pt x="17657" y="20390"/>
                        <a:pt x="17657" y="20390"/>
                        <a:pt x="17657" y="20390"/>
                      </a:cubicBezTo>
                      <a:cubicBezTo>
                        <a:pt x="17738" y="20736"/>
                        <a:pt x="17575" y="21168"/>
                        <a:pt x="17247" y="21427"/>
                      </a:cubicBezTo>
                      <a:cubicBezTo>
                        <a:pt x="17084" y="21514"/>
                        <a:pt x="16920" y="21600"/>
                        <a:pt x="16675" y="21600"/>
                      </a:cubicBezTo>
                      <a:close/>
                    </a:path>
                  </a:pathLst>
                </a:custGeom>
                <a:solidFill>
                  <a:schemeClr val="lt1"/>
                </a:solidFill>
                <a:ln>
                  <a:noFill/>
                </a:ln>
              </p:spPr>
              <p:txBody>
                <a:bodyPr spcFirstLastPara="1" wrap="square" lIns="60950" tIns="60950" rIns="60950" bIns="60950" anchor="t" anchorCtr="0">
                  <a:noAutofit/>
                </a:bodyPr>
                <a:lstStyle/>
                <a:p>
                  <a:pPr marL="0" marR="0" lvl="0" indent="0" algn="l" rtl="0">
                    <a:spcBef>
                      <a:spcPts val="0"/>
                    </a:spcBef>
                    <a:spcAft>
                      <a:spcPts val="0"/>
                    </a:spcAft>
                    <a:buNone/>
                  </a:pPr>
                  <a:endParaRPr sz="2800" b="0" i="0" u="none" strike="noStrike" cap="none">
                    <a:solidFill>
                      <a:srgbClr val="000000"/>
                    </a:solidFill>
                    <a:latin typeface="Arial"/>
                    <a:ea typeface="Arial"/>
                    <a:cs typeface="Arial"/>
                    <a:sym typeface="Arial"/>
                  </a:endParaRPr>
                </a:p>
              </p:txBody>
            </p:sp>
            <p:sp>
              <p:nvSpPr>
                <p:cNvPr id="476" name="Google Shape;476;p15"/>
                <p:cNvSpPr/>
                <p:nvPr/>
              </p:nvSpPr>
              <p:spPr>
                <a:xfrm>
                  <a:off x="72119" y="12906"/>
                  <a:ext cx="255862" cy="245603"/>
                </a:xfrm>
                <a:custGeom>
                  <a:avLst/>
                  <a:gdLst/>
                  <a:ahLst/>
                  <a:cxnLst/>
                  <a:rect l="l" t="t" r="r" b="b"/>
                  <a:pathLst>
                    <a:path w="21410" h="21600" extrusionOk="0">
                      <a:moveTo>
                        <a:pt x="10705" y="1892"/>
                      </a:moveTo>
                      <a:cubicBezTo>
                        <a:pt x="13480" y="7726"/>
                        <a:pt x="13480" y="7726"/>
                        <a:pt x="13480" y="7726"/>
                      </a:cubicBezTo>
                      <a:cubicBezTo>
                        <a:pt x="19630" y="8672"/>
                        <a:pt x="19630" y="8672"/>
                        <a:pt x="19630" y="8672"/>
                      </a:cubicBezTo>
                      <a:cubicBezTo>
                        <a:pt x="15130" y="13244"/>
                        <a:pt x="15130" y="13244"/>
                        <a:pt x="15130" y="13244"/>
                      </a:cubicBezTo>
                      <a:cubicBezTo>
                        <a:pt x="16180" y="19708"/>
                        <a:pt x="16180" y="19708"/>
                        <a:pt x="16180" y="19708"/>
                      </a:cubicBezTo>
                      <a:cubicBezTo>
                        <a:pt x="10705" y="16634"/>
                        <a:pt x="10705" y="16634"/>
                        <a:pt x="10705" y="16634"/>
                      </a:cubicBezTo>
                      <a:cubicBezTo>
                        <a:pt x="5230" y="19708"/>
                        <a:pt x="5230" y="19708"/>
                        <a:pt x="5230" y="19708"/>
                      </a:cubicBezTo>
                      <a:cubicBezTo>
                        <a:pt x="6280" y="13244"/>
                        <a:pt x="6280" y="13244"/>
                        <a:pt x="6280" y="13244"/>
                      </a:cubicBezTo>
                      <a:cubicBezTo>
                        <a:pt x="1780" y="8672"/>
                        <a:pt x="1780" y="8672"/>
                        <a:pt x="1780" y="8672"/>
                      </a:cubicBezTo>
                      <a:cubicBezTo>
                        <a:pt x="7930" y="7726"/>
                        <a:pt x="7930" y="7726"/>
                        <a:pt x="7930" y="7726"/>
                      </a:cubicBezTo>
                      <a:cubicBezTo>
                        <a:pt x="10705" y="1892"/>
                        <a:pt x="10705" y="1892"/>
                        <a:pt x="10705" y="1892"/>
                      </a:cubicBezTo>
                      <a:moveTo>
                        <a:pt x="10705" y="0"/>
                      </a:moveTo>
                      <a:cubicBezTo>
                        <a:pt x="10030" y="0"/>
                        <a:pt x="9430" y="394"/>
                        <a:pt x="9055" y="1104"/>
                      </a:cubicBezTo>
                      <a:cubicBezTo>
                        <a:pt x="6730" y="6070"/>
                        <a:pt x="6730" y="6070"/>
                        <a:pt x="6730" y="6070"/>
                      </a:cubicBezTo>
                      <a:cubicBezTo>
                        <a:pt x="1555" y="6858"/>
                        <a:pt x="1555" y="6858"/>
                        <a:pt x="1555" y="6858"/>
                      </a:cubicBezTo>
                      <a:cubicBezTo>
                        <a:pt x="880" y="6937"/>
                        <a:pt x="280" y="7410"/>
                        <a:pt x="55" y="8120"/>
                      </a:cubicBezTo>
                      <a:cubicBezTo>
                        <a:pt x="-95" y="8829"/>
                        <a:pt x="55" y="9539"/>
                        <a:pt x="580" y="10091"/>
                      </a:cubicBezTo>
                      <a:cubicBezTo>
                        <a:pt x="4330" y="13953"/>
                        <a:pt x="4330" y="13953"/>
                        <a:pt x="4330" y="13953"/>
                      </a:cubicBezTo>
                      <a:cubicBezTo>
                        <a:pt x="3430" y="19393"/>
                        <a:pt x="3430" y="19393"/>
                        <a:pt x="3430" y="19393"/>
                      </a:cubicBezTo>
                      <a:cubicBezTo>
                        <a:pt x="3280" y="20102"/>
                        <a:pt x="3580" y="20812"/>
                        <a:pt x="4180" y="21206"/>
                      </a:cubicBezTo>
                      <a:cubicBezTo>
                        <a:pt x="4480" y="21442"/>
                        <a:pt x="4855" y="21600"/>
                        <a:pt x="5230" y="21600"/>
                      </a:cubicBezTo>
                      <a:cubicBezTo>
                        <a:pt x="5455" y="21600"/>
                        <a:pt x="5755" y="21521"/>
                        <a:pt x="6055" y="21364"/>
                      </a:cubicBezTo>
                      <a:cubicBezTo>
                        <a:pt x="10705" y="18841"/>
                        <a:pt x="10705" y="18841"/>
                        <a:pt x="10705" y="18841"/>
                      </a:cubicBezTo>
                      <a:cubicBezTo>
                        <a:pt x="15355" y="21364"/>
                        <a:pt x="15355" y="21364"/>
                        <a:pt x="15355" y="21364"/>
                      </a:cubicBezTo>
                      <a:cubicBezTo>
                        <a:pt x="15655" y="21521"/>
                        <a:pt x="15955" y="21600"/>
                        <a:pt x="16180" y="21600"/>
                      </a:cubicBezTo>
                      <a:cubicBezTo>
                        <a:pt x="16555" y="21600"/>
                        <a:pt x="16930" y="21442"/>
                        <a:pt x="17230" y="21206"/>
                      </a:cubicBezTo>
                      <a:cubicBezTo>
                        <a:pt x="17830" y="20812"/>
                        <a:pt x="18130" y="20102"/>
                        <a:pt x="17980" y="19393"/>
                      </a:cubicBezTo>
                      <a:cubicBezTo>
                        <a:pt x="17080" y="13953"/>
                        <a:pt x="17080" y="13953"/>
                        <a:pt x="17080" y="13953"/>
                      </a:cubicBezTo>
                      <a:cubicBezTo>
                        <a:pt x="20830" y="10091"/>
                        <a:pt x="20830" y="10091"/>
                        <a:pt x="20830" y="10091"/>
                      </a:cubicBezTo>
                      <a:cubicBezTo>
                        <a:pt x="21355" y="9539"/>
                        <a:pt x="21505" y="8829"/>
                        <a:pt x="21355" y="8120"/>
                      </a:cubicBezTo>
                      <a:cubicBezTo>
                        <a:pt x="21130" y="7410"/>
                        <a:pt x="20530" y="6937"/>
                        <a:pt x="19855" y="6858"/>
                      </a:cubicBezTo>
                      <a:cubicBezTo>
                        <a:pt x="14680" y="6070"/>
                        <a:pt x="14680" y="6070"/>
                        <a:pt x="14680" y="6070"/>
                      </a:cubicBezTo>
                      <a:cubicBezTo>
                        <a:pt x="12355" y="1104"/>
                        <a:pt x="12355" y="1104"/>
                        <a:pt x="12355" y="1104"/>
                      </a:cubicBezTo>
                      <a:cubicBezTo>
                        <a:pt x="11980" y="394"/>
                        <a:pt x="11380" y="0"/>
                        <a:pt x="10705" y="0"/>
                      </a:cubicBezTo>
                      <a:close/>
                    </a:path>
                  </a:pathLst>
                </a:custGeom>
                <a:solidFill>
                  <a:schemeClr val="lt1"/>
                </a:solidFill>
                <a:ln>
                  <a:noFill/>
                </a:ln>
              </p:spPr>
              <p:txBody>
                <a:bodyPr spcFirstLastPara="1" wrap="square" lIns="60950" tIns="60950" rIns="60950" bIns="60950" anchor="t" anchorCtr="0">
                  <a:noAutofit/>
                </a:bodyPr>
                <a:lstStyle/>
                <a:p>
                  <a:pPr marL="0" marR="0" lvl="0" indent="0" algn="l" rtl="0">
                    <a:spcBef>
                      <a:spcPts val="0"/>
                    </a:spcBef>
                    <a:spcAft>
                      <a:spcPts val="0"/>
                    </a:spcAft>
                    <a:buNone/>
                  </a:pPr>
                  <a:endParaRPr sz="2800" b="0" i="0" u="none" strike="noStrike" cap="none">
                    <a:solidFill>
                      <a:srgbClr val="000000"/>
                    </a:solidFill>
                    <a:latin typeface="Arial"/>
                    <a:ea typeface="Arial"/>
                    <a:cs typeface="Arial"/>
                    <a:sym typeface="Arial"/>
                  </a:endParaRPr>
                </a:p>
              </p:txBody>
            </p:sp>
            <p:sp>
              <p:nvSpPr>
                <p:cNvPr id="477" name="Google Shape;477;p15"/>
                <p:cNvSpPr/>
                <p:nvPr/>
              </p:nvSpPr>
              <p:spPr>
                <a:xfrm>
                  <a:off x="407245" y="161710"/>
                  <a:ext cx="234728" cy="223966"/>
                </a:xfrm>
                <a:custGeom>
                  <a:avLst/>
                  <a:gdLst/>
                  <a:ahLst/>
                  <a:cxnLst/>
                  <a:rect l="l" t="t" r="r" b="b"/>
                  <a:pathLst>
                    <a:path w="21404" h="21600" extrusionOk="0">
                      <a:moveTo>
                        <a:pt x="16675" y="21600"/>
                      </a:moveTo>
                      <a:cubicBezTo>
                        <a:pt x="16511" y="21600"/>
                        <a:pt x="16429" y="21600"/>
                        <a:pt x="16266" y="21514"/>
                      </a:cubicBezTo>
                      <a:cubicBezTo>
                        <a:pt x="10702" y="18403"/>
                        <a:pt x="10702" y="18403"/>
                        <a:pt x="10702" y="18403"/>
                      </a:cubicBezTo>
                      <a:cubicBezTo>
                        <a:pt x="5138" y="21514"/>
                        <a:pt x="5138" y="21514"/>
                        <a:pt x="5138" y="21514"/>
                      </a:cubicBezTo>
                      <a:cubicBezTo>
                        <a:pt x="4975" y="21600"/>
                        <a:pt x="4893" y="21600"/>
                        <a:pt x="4729" y="21600"/>
                      </a:cubicBezTo>
                      <a:cubicBezTo>
                        <a:pt x="4484" y="21600"/>
                        <a:pt x="4320" y="21514"/>
                        <a:pt x="4157" y="21427"/>
                      </a:cubicBezTo>
                      <a:cubicBezTo>
                        <a:pt x="3829" y="21168"/>
                        <a:pt x="3666" y="20736"/>
                        <a:pt x="3747" y="20390"/>
                      </a:cubicBezTo>
                      <a:cubicBezTo>
                        <a:pt x="4811" y="13824"/>
                        <a:pt x="4811" y="13824"/>
                        <a:pt x="4811" y="13824"/>
                      </a:cubicBezTo>
                      <a:cubicBezTo>
                        <a:pt x="311" y="9245"/>
                        <a:pt x="311" y="9245"/>
                        <a:pt x="311" y="9245"/>
                      </a:cubicBezTo>
                      <a:cubicBezTo>
                        <a:pt x="66" y="8986"/>
                        <a:pt x="-98" y="8554"/>
                        <a:pt x="66" y="8208"/>
                      </a:cubicBezTo>
                      <a:cubicBezTo>
                        <a:pt x="147" y="7776"/>
                        <a:pt x="475" y="7517"/>
                        <a:pt x="884" y="7517"/>
                      </a:cubicBezTo>
                      <a:cubicBezTo>
                        <a:pt x="7020" y="6566"/>
                        <a:pt x="7020" y="6566"/>
                        <a:pt x="7020" y="6566"/>
                      </a:cubicBezTo>
                      <a:cubicBezTo>
                        <a:pt x="9802" y="605"/>
                        <a:pt x="9802" y="605"/>
                        <a:pt x="9802" y="605"/>
                      </a:cubicBezTo>
                      <a:cubicBezTo>
                        <a:pt x="9966" y="259"/>
                        <a:pt x="10293" y="0"/>
                        <a:pt x="10702" y="0"/>
                      </a:cubicBezTo>
                      <a:cubicBezTo>
                        <a:pt x="11111" y="0"/>
                        <a:pt x="11438" y="259"/>
                        <a:pt x="11602" y="605"/>
                      </a:cubicBezTo>
                      <a:cubicBezTo>
                        <a:pt x="14384" y="6566"/>
                        <a:pt x="14384" y="6566"/>
                        <a:pt x="14384" y="6566"/>
                      </a:cubicBezTo>
                      <a:cubicBezTo>
                        <a:pt x="20520" y="7517"/>
                        <a:pt x="20520" y="7517"/>
                        <a:pt x="20520" y="7517"/>
                      </a:cubicBezTo>
                      <a:cubicBezTo>
                        <a:pt x="20929" y="7517"/>
                        <a:pt x="21257" y="7776"/>
                        <a:pt x="21338" y="8208"/>
                      </a:cubicBezTo>
                      <a:cubicBezTo>
                        <a:pt x="21502" y="8554"/>
                        <a:pt x="21338" y="8986"/>
                        <a:pt x="21093" y="9245"/>
                      </a:cubicBezTo>
                      <a:cubicBezTo>
                        <a:pt x="16593" y="13824"/>
                        <a:pt x="16593" y="13824"/>
                        <a:pt x="16593" y="13824"/>
                      </a:cubicBezTo>
                      <a:cubicBezTo>
                        <a:pt x="17657" y="20390"/>
                        <a:pt x="17657" y="20390"/>
                        <a:pt x="17657" y="20390"/>
                      </a:cubicBezTo>
                      <a:cubicBezTo>
                        <a:pt x="17738" y="20736"/>
                        <a:pt x="17575" y="21168"/>
                        <a:pt x="17247" y="21427"/>
                      </a:cubicBezTo>
                      <a:cubicBezTo>
                        <a:pt x="17084" y="21514"/>
                        <a:pt x="16920" y="21600"/>
                        <a:pt x="16675" y="21600"/>
                      </a:cubicBezTo>
                      <a:close/>
                    </a:path>
                  </a:pathLst>
                </a:custGeom>
                <a:solidFill>
                  <a:schemeClr val="lt1"/>
                </a:solidFill>
                <a:ln>
                  <a:noFill/>
                </a:ln>
              </p:spPr>
              <p:txBody>
                <a:bodyPr spcFirstLastPara="1" wrap="square" lIns="60950" tIns="60950" rIns="60950" bIns="60950" anchor="t" anchorCtr="0">
                  <a:noAutofit/>
                </a:bodyPr>
                <a:lstStyle/>
                <a:p>
                  <a:pPr marL="0" marR="0" lvl="0" indent="0" algn="l" rtl="0">
                    <a:spcBef>
                      <a:spcPts val="0"/>
                    </a:spcBef>
                    <a:spcAft>
                      <a:spcPts val="0"/>
                    </a:spcAft>
                    <a:buNone/>
                  </a:pPr>
                  <a:endParaRPr sz="2800" b="0" i="0" u="none" strike="noStrike" cap="none">
                    <a:solidFill>
                      <a:srgbClr val="000000"/>
                    </a:solidFill>
                    <a:latin typeface="Arial"/>
                    <a:ea typeface="Arial"/>
                    <a:cs typeface="Arial"/>
                    <a:sym typeface="Arial"/>
                  </a:endParaRPr>
                </a:p>
              </p:txBody>
            </p:sp>
            <p:sp>
              <p:nvSpPr>
                <p:cNvPr id="478" name="Google Shape;478;p15"/>
                <p:cNvSpPr/>
                <p:nvPr/>
              </p:nvSpPr>
              <p:spPr>
                <a:xfrm>
                  <a:off x="396678" y="150701"/>
                  <a:ext cx="255862" cy="245603"/>
                </a:xfrm>
                <a:custGeom>
                  <a:avLst/>
                  <a:gdLst/>
                  <a:ahLst/>
                  <a:cxnLst/>
                  <a:rect l="l" t="t" r="r" b="b"/>
                  <a:pathLst>
                    <a:path w="21410" h="21600" extrusionOk="0">
                      <a:moveTo>
                        <a:pt x="10705" y="1892"/>
                      </a:moveTo>
                      <a:cubicBezTo>
                        <a:pt x="13480" y="7726"/>
                        <a:pt x="13480" y="7726"/>
                        <a:pt x="13480" y="7726"/>
                      </a:cubicBezTo>
                      <a:cubicBezTo>
                        <a:pt x="19630" y="8672"/>
                        <a:pt x="19630" y="8672"/>
                        <a:pt x="19630" y="8672"/>
                      </a:cubicBezTo>
                      <a:cubicBezTo>
                        <a:pt x="15130" y="13244"/>
                        <a:pt x="15130" y="13244"/>
                        <a:pt x="15130" y="13244"/>
                      </a:cubicBezTo>
                      <a:cubicBezTo>
                        <a:pt x="16180" y="19708"/>
                        <a:pt x="16180" y="19708"/>
                        <a:pt x="16180" y="19708"/>
                      </a:cubicBezTo>
                      <a:cubicBezTo>
                        <a:pt x="10705" y="16634"/>
                        <a:pt x="10705" y="16634"/>
                        <a:pt x="10705" y="16634"/>
                      </a:cubicBezTo>
                      <a:cubicBezTo>
                        <a:pt x="5230" y="19708"/>
                        <a:pt x="5230" y="19708"/>
                        <a:pt x="5230" y="19708"/>
                      </a:cubicBezTo>
                      <a:cubicBezTo>
                        <a:pt x="6280" y="13244"/>
                        <a:pt x="6280" y="13244"/>
                        <a:pt x="6280" y="13244"/>
                      </a:cubicBezTo>
                      <a:cubicBezTo>
                        <a:pt x="1780" y="8672"/>
                        <a:pt x="1780" y="8672"/>
                        <a:pt x="1780" y="8672"/>
                      </a:cubicBezTo>
                      <a:cubicBezTo>
                        <a:pt x="7930" y="7726"/>
                        <a:pt x="7930" y="7726"/>
                        <a:pt x="7930" y="7726"/>
                      </a:cubicBezTo>
                      <a:cubicBezTo>
                        <a:pt x="10705" y="1892"/>
                        <a:pt x="10705" y="1892"/>
                        <a:pt x="10705" y="1892"/>
                      </a:cubicBezTo>
                      <a:moveTo>
                        <a:pt x="10705" y="0"/>
                      </a:moveTo>
                      <a:cubicBezTo>
                        <a:pt x="10030" y="0"/>
                        <a:pt x="9430" y="394"/>
                        <a:pt x="9055" y="1104"/>
                      </a:cubicBezTo>
                      <a:cubicBezTo>
                        <a:pt x="6730" y="6070"/>
                        <a:pt x="6730" y="6070"/>
                        <a:pt x="6730" y="6070"/>
                      </a:cubicBezTo>
                      <a:cubicBezTo>
                        <a:pt x="1555" y="6858"/>
                        <a:pt x="1555" y="6858"/>
                        <a:pt x="1555" y="6858"/>
                      </a:cubicBezTo>
                      <a:cubicBezTo>
                        <a:pt x="880" y="6937"/>
                        <a:pt x="280" y="7410"/>
                        <a:pt x="55" y="8120"/>
                      </a:cubicBezTo>
                      <a:cubicBezTo>
                        <a:pt x="-95" y="8829"/>
                        <a:pt x="55" y="9539"/>
                        <a:pt x="580" y="10091"/>
                      </a:cubicBezTo>
                      <a:cubicBezTo>
                        <a:pt x="4330" y="13953"/>
                        <a:pt x="4330" y="13953"/>
                        <a:pt x="4330" y="13953"/>
                      </a:cubicBezTo>
                      <a:cubicBezTo>
                        <a:pt x="3430" y="19393"/>
                        <a:pt x="3430" y="19393"/>
                        <a:pt x="3430" y="19393"/>
                      </a:cubicBezTo>
                      <a:cubicBezTo>
                        <a:pt x="3280" y="20102"/>
                        <a:pt x="3580" y="20812"/>
                        <a:pt x="4180" y="21206"/>
                      </a:cubicBezTo>
                      <a:cubicBezTo>
                        <a:pt x="4480" y="21442"/>
                        <a:pt x="4855" y="21600"/>
                        <a:pt x="5230" y="21600"/>
                      </a:cubicBezTo>
                      <a:cubicBezTo>
                        <a:pt x="5455" y="21600"/>
                        <a:pt x="5755" y="21521"/>
                        <a:pt x="6055" y="21364"/>
                      </a:cubicBezTo>
                      <a:cubicBezTo>
                        <a:pt x="10705" y="18841"/>
                        <a:pt x="10705" y="18841"/>
                        <a:pt x="10705" y="18841"/>
                      </a:cubicBezTo>
                      <a:cubicBezTo>
                        <a:pt x="15355" y="21364"/>
                        <a:pt x="15355" y="21364"/>
                        <a:pt x="15355" y="21364"/>
                      </a:cubicBezTo>
                      <a:cubicBezTo>
                        <a:pt x="15655" y="21521"/>
                        <a:pt x="15955" y="21600"/>
                        <a:pt x="16180" y="21600"/>
                      </a:cubicBezTo>
                      <a:cubicBezTo>
                        <a:pt x="16555" y="21600"/>
                        <a:pt x="16930" y="21442"/>
                        <a:pt x="17230" y="21206"/>
                      </a:cubicBezTo>
                      <a:cubicBezTo>
                        <a:pt x="17830" y="20812"/>
                        <a:pt x="18130" y="20102"/>
                        <a:pt x="17980" y="19393"/>
                      </a:cubicBezTo>
                      <a:cubicBezTo>
                        <a:pt x="17080" y="13953"/>
                        <a:pt x="17080" y="13953"/>
                        <a:pt x="17080" y="13953"/>
                      </a:cubicBezTo>
                      <a:cubicBezTo>
                        <a:pt x="20830" y="10091"/>
                        <a:pt x="20830" y="10091"/>
                        <a:pt x="20830" y="10091"/>
                      </a:cubicBezTo>
                      <a:cubicBezTo>
                        <a:pt x="21355" y="9539"/>
                        <a:pt x="21505" y="8829"/>
                        <a:pt x="21355" y="8120"/>
                      </a:cubicBezTo>
                      <a:cubicBezTo>
                        <a:pt x="21130" y="7410"/>
                        <a:pt x="20530" y="6937"/>
                        <a:pt x="19855" y="6858"/>
                      </a:cubicBezTo>
                      <a:cubicBezTo>
                        <a:pt x="14680" y="6070"/>
                        <a:pt x="14680" y="6070"/>
                        <a:pt x="14680" y="6070"/>
                      </a:cubicBezTo>
                      <a:cubicBezTo>
                        <a:pt x="12355" y="1104"/>
                        <a:pt x="12355" y="1104"/>
                        <a:pt x="12355" y="1104"/>
                      </a:cubicBezTo>
                      <a:cubicBezTo>
                        <a:pt x="11980" y="394"/>
                        <a:pt x="11380" y="0"/>
                        <a:pt x="10705" y="0"/>
                      </a:cubicBezTo>
                      <a:close/>
                    </a:path>
                  </a:pathLst>
                </a:custGeom>
                <a:solidFill>
                  <a:schemeClr val="lt1"/>
                </a:solidFill>
                <a:ln>
                  <a:noFill/>
                </a:ln>
              </p:spPr>
              <p:txBody>
                <a:bodyPr spcFirstLastPara="1" wrap="square" lIns="60950" tIns="60950" rIns="60950" bIns="60950" anchor="t" anchorCtr="0">
                  <a:noAutofit/>
                </a:bodyPr>
                <a:lstStyle/>
                <a:p>
                  <a:pPr marL="0" marR="0" lvl="0" indent="0" algn="l" rtl="0">
                    <a:spcBef>
                      <a:spcPts val="0"/>
                    </a:spcBef>
                    <a:spcAft>
                      <a:spcPts val="0"/>
                    </a:spcAft>
                    <a:buNone/>
                  </a:pPr>
                  <a:endParaRPr sz="2800" b="0" i="0" u="none" strike="noStrike" cap="none">
                    <a:solidFill>
                      <a:srgbClr val="000000"/>
                    </a:solidFill>
                    <a:latin typeface="Arial"/>
                    <a:ea typeface="Arial"/>
                    <a:cs typeface="Arial"/>
                    <a:sym typeface="Arial"/>
                  </a:endParaRPr>
                </a:p>
              </p:txBody>
            </p:sp>
          </p:grpSp>
        </p:grpSp>
        <p:sp>
          <p:nvSpPr>
            <p:cNvPr id="479" name="Google Shape;479;p15"/>
            <p:cNvSpPr txBox="1"/>
            <p:nvPr/>
          </p:nvSpPr>
          <p:spPr>
            <a:xfrm>
              <a:off x="6320077" y="5859400"/>
              <a:ext cx="1765761" cy="424732"/>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90000"/>
                </a:lnSpc>
                <a:spcBef>
                  <a:spcPts val="0"/>
                </a:spcBef>
                <a:spcAft>
                  <a:spcPts val="0"/>
                </a:spcAft>
                <a:buNone/>
              </a:pPr>
              <a:r>
                <a:rPr lang="pt-BR" sz="1200" b="0" i="0" u="none" strike="noStrike" cap="none">
                  <a:solidFill>
                    <a:srgbClr val="636466"/>
                  </a:solidFill>
                  <a:latin typeface="Arial"/>
                  <a:ea typeface="Arial"/>
                  <a:cs typeface="Arial"/>
                  <a:sym typeface="Arial"/>
                </a:rPr>
                <a:t>Zonas de disponibilidade</a:t>
              </a:r>
              <a:endParaRPr/>
            </a:p>
          </p:txBody>
        </p:sp>
        <p:sp>
          <p:nvSpPr>
            <p:cNvPr id="480" name="Google Shape;480;p15"/>
            <p:cNvSpPr txBox="1"/>
            <p:nvPr/>
          </p:nvSpPr>
          <p:spPr>
            <a:xfrm>
              <a:off x="1199429" y="4984378"/>
              <a:ext cx="1654085"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pt-BR" sz="1600" b="1" i="0" u="none" strike="noStrike" cap="none">
                  <a:solidFill>
                    <a:srgbClr val="7B9AC8"/>
                  </a:solidFill>
                  <a:latin typeface="Arial"/>
                  <a:ea typeface="Arial"/>
                  <a:cs typeface="Arial"/>
                  <a:sym typeface="Arial"/>
                </a:rPr>
                <a:t>Base</a:t>
              </a:r>
              <a:endParaRPr/>
            </a:p>
            <a:p>
              <a:pPr marL="0" marR="0" lvl="0" indent="0" algn="r" rtl="0">
                <a:spcBef>
                  <a:spcPts val="0"/>
                </a:spcBef>
                <a:spcAft>
                  <a:spcPts val="0"/>
                </a:spcAft>
                <a:buNone/>
              </a:pPr>
              <a:r>
                <a:rPr lang="pt-BR" sz="1600" b="1" i="0" u="none" strike="noStrike" cap="none">
                  <a:solidFill>
                    <a:srgbClr val="7B9AC8"/>
                  </a:solidFill>
                  <a:latin typeface="Arial"/>
                  <a:ea typeface="Arial"/>
                  <a:cs typeface="Arial"/>
                  <a:sym typeface="Arial"/>
                </a:rPr>
                <a:t>Serviços</a:t>
              </a:r>
              <a:endParaRPr/>
            </a:p>
          </p:txBody>
        </p:sp>
        <p:sp>
          <p:nvSpPr>
            <p:cNvPr id="481" name="Google Shape;481;p15"/>
            <p:cNvSpPr/>
            <p:nvPr/>
          </p:nvSpPr>
          <p:spPr>
            <a:xfrm>
              <a:off x="2913216" y="4845424"/>
              <a:ext cx="8247465" cy="778327"/>
            </a:xfrm>
            <a:prstGeom prst="rect">
              <a:avLst/>
            </a:prstGeom>
            <a:solidFill>
              <a:schemeClr val="lt1"/>
            </a:solidFill>
            <a:ln w="9525" cap="flat" cmpd="sng">
              <a:solidFill>
                <a:srgbClr val="B1B3B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b="0" i="0" u="none" strike="noStrike" cap="none">
                <a:solidFill>
                  <a:srgbClr val="FFFFFF"/>
                </a:solidFill>
                <a:latin typeface="Arial"/>
                <a:ea typeface="Arial"/>
                <a:cs typeface="Arial"/>
                <a:sym typeface="Arial"/>
              </a:endParaRPr>
            </a:p>
          </p:txBody>
        </p:sp>
        <p:grpSp>
          <p:nvGrpSpPr>
            <p:cNvPr id="482" name="Google Shape;482;p15"/>
            <p:cNvGrpSpPr/>
            <p:nvPr/>
          </p:nvGrpSpPr>
          <p:grpSpPr>
            <a:xfrm>
              <a:off x="3179301" y="4872286"/>
              <a:ext cx="2961785" cy="646331"/>
              <a:chOff x="1655700" y="3250249"/>
              <a:chExt cx="2594265" cy="566130"/>
            </a:xfrm>
          </p:grpSpPr>
          <p:sp>
            <p:nvSpPr>
              <p:cNvPr id="483" name="Google Shape;483;p15"/>
              <p:cNvSpPr txBox="1"/>
              <p:nvPr/>
            </p:nvSpPr>
            <p:spPr>
              <a:xfrm>
                <a:off x="2501873" y="3250249"/>
                <a:ext cx="1748092" cy="566130"/>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1200" b="0" i="0" u="none" strike="noStrike" cap="none">
                    <a:solidFill>
                      <a:srgbClr val="636466"/>
                    </a:solidFill>
                    <a:latin typeface="Arial"/>
                    <a:ea typeface="Arial"/>
                    <a:cs typeface="Arial"/>
                    <a:sym typeface="Arial"/>
                  </a:rPr>
                  <a:t>Computação (virtual, escalabilidade automática e balanceamento de carga)</a:t>
                </a:r>
                <a:endParaRPr/>
              </a:p>
            </p:txBody>
          </p:sp>
          <p:grpSp>
            <p:nvGrpSpPr>
              <p:cNvPr id="484" name="Google Shape;484;p15"/>
              <p:cNvGrpSpPr/>
              <p:nvPr/>
            </p:nvGrpSpPr>
            <p:grpSpPr>
              <a:xfrm>
                <a:off x="1655700" y="3422868"/>
                <a:ext cx="261748" cy="261748"/>
                <a:chOff x="0" y="0"/>
                <a:chExt cx="723901" cy="723901"/>
              </a:xfrm>
            </p:grpSpPr>
            <p:sp>
              <p:nvSpPr>
                <p:cNvPr id="485" name="Google Shape;485;p15"/>
                <p:cNvSpPr/>
                <p:nvPr/>
              </p:nvSpPr>
              <p:spPr>
                <a:xfrm>
                  <a:off x="0" y="0"/>
                  <a:ext cx="723901" cy="723901"/>
                </a:xfrm>
                <a:custGeom>
                  <a:avLst/>
                  <a:gdLst/>
                  <a:ahLst/>
                  <a:cxnLst/>
                  <a:rect l="l" t="t" r="r" b="b"/>
                  <a:pathLst>
                    <a:path w="21600" h="21600" extrusionOk="0">
                      <a:moveTo>
                        <a:pt x="20048" y="0"/>
                      </a:moveTo>
                      <a:cubicBezTo>
                        <a:pt x="1552" y="0"/>
                        <a:pt x="1552" y="0"/>
                        <a:pt x="1552" y="0"/>
                      </a:cubicBezTo>
                      <a:cubicBezTo>
                        <a:pt x="696" y="0"/>
                        <a:pt x="0" y="696"/>
                        <a:pt x="0" y="1552"/>
                      </a:cubicBezTo>
                      <a:cubicBezTo>
                        <a:pt x="0" y="20048"/>
                        <a:pt x="0" y="20048"/>
                        <a:pt x="0" y="20048"/>
                      </a:cubicBezTo>
                      <a:cubicBezTo>
                        <a:pt x="0" y="20904"/>
                        <a:pt x="696" y="21600"/>
                        <a:pt x="1552" y="21600"/>
                      </a:cubicBezTo>
                      <a:cubicBezTo>
                        <a:pt x="5300" y="21600"/>
                        <a:pt x="5300" y="21600"/>
                        <a:pt x="5300" y="21600"/>
                      </a:cubicBezTo>
                      <a:cubicBezTo>
                        <a:pt x="6745" y="21600"/>
                        <a:pt x="6745" y="21600"/>
                        <a:pt x="6745" y="21600"/>
                      </a:cubicBezTo>
                      <a:cubicBezTo>
                        <a:pt x="20048" y="21600"/>
                        <a:pt x="20048" y="21600"/>
                        <a:pt x="20048" y="21600"/>
                      </a:cubicBezTo>
                      <a:cubicBezTo>
                        <a:pt x="20904" y="21600"/>
                        <a:pt x="21600" y="20904"/>
                        <a:pt x="21600" y="20048"/>
                      </a:cubicBezTo>
                      <a:cubicBezTo>
                        <a:pt x="21600" y="9877"/>
                        <a:pt x="21600" y="9877"/>
                        <a:pt x="21600" y="9877"/>
                      </a:cubicBezTo>
                      <a:cubicBezTo>
                        <a:pt x="21600" y="6397"/>
                        <a:pt x="21600" y="6397"/>
                        <a:pt x="21600" y="6397"/>
                      </a:cubicBezTo>
                      <a:cubicBezTo>
                        <a:pt x="21600" y="1552"/>
                        <a:pt x="21600" y="1552"/>
                        <a:pt x="21600" y="1552"/>
                      </a:cubicBezTo>
                      <a:cubicBezTo>
                        <a:pt x="21600" y="696"/>
                        <a:pt x="20904" y="0"/>
                        <a:pt x="20048" y="0"/>
                      </a:cubicBezTo>
                      <a:close/>
                    </a:path>
                  </a:pathLst>
                </a:custGeom>
                <a:solidFill>
                  <a:schemeClr val="lt1"/>
                </a:solidFill>
                <a:ln>
                  <a:noFill/>
                </a:ln>
              </p:spPr>
              <p:txBody>
                <a:bodyPr spcFirstLastPara="1" wrap="square" lIns="60950" tIns="60950" rIns="60950" bIns="60950" anchor="t" anchorCtr="0">
                  <a:noAutofit/>
                </a:bodyPr>
                <a:lstStyle/>
                <a:p>
                  <a:pPr marL="0" marR="0" lvl="0" indent="0" algn="l" rtl="0">
                    <a:spcBef>
                      <a:spcPts val="0"/>
                    </a:spcBef>
                    <a:spcAft>
                      <a:spcPts val="0"/>
                    </a:spcAft>
                    <a:buNone/>
                  </a:pPr>
                  <a:endParaRPr sz="1600" b="0" i="0" u="none" strike="noStrike" cap="none">
                    <a:solidFill>
                      <a:srgbClr val="000000"/>
                    </a:solidFill>
                    <a:latin typeface="Arial"/>
                    <a:ea typeface="Arial"/>
                    <a:cs typeface="Arial"/>
                    <a:sym typeface="Arial"/>
                  </a:endParaRPr>
                </a:p>
              </p:txBody>
            </p:sp>
            <p:sp>
              <p:nvSpPr>
                <p:cNvPr id="486" name="Google Shape;486;p15"/>
                <p:cNvSpPr/>
                <p:nvPr/>
              </p:nvSpPr>
              <p:spPr>
                <a:xfrm>
                  <a:off x="51246" y="34164"/>
                  <a:ext cx="321144" cy="321143"/>
                </a:xfrm>
                <a:custGeom>
                  <a:avLst/>
                  <a:gdLst/>
                  <a:ahLst/>
                  <a:cxnLst/>
                  <a:rect l="l" t="t" r="r" b="b"/>
                  <a:pathLst>
                    <a:path w="21600" h="21600" extrusionOk="0">
                      <a:moveTo>
                        <a:pt x="20514" y="8628"/>
                      </a:moveTo>
                      <a:cubicBezTo>
                        <a:pt x="18583" y="8628"/>
                        <a:pt x="18583" y="8628"/>
                        <a:pt x="18583" y="8628"/>
                      </a:cubicBezTo>
                      <a:cubicBezTo>
                        <a:pt x="18402" y="7964"/>
                        <a:pt x="18161" y="7361"/>
                        <a:pt x="17799" y="6818"/>
                      </a:cubicBezTo>
                      <a:cubicBezTo>
                        <a:pt x="19187" y="5430"/>
                        <a:pt x="19187" y="5430"/>
                        <a:pt x="19187" y="5430"/>
                      </a:cubicBezTo>
                      <a:cubicBezTo>
                        <a:pt x="19609" y="5008"/>
                        <a:pt x="19609" y="4344"/>
                        <a:pt x="19187" y="3922"/>
                      </a:cubicBezTo>
                      <a:cubicBezTo>
                        <a:pt x="17618" y="2413"/>
                        <a:pt x="17618" y="2413"/>
                        <a:pt x="17618" y="2413"/>
                      </a:cubicBezTo>
                      <a:cubicBezTo>
                        <a:pt x="17196" y="1991"/>
                        <a:pt x="16532" y="1991"/>
                        <a:pt x="16109" y="2413"/>
                      </a:cubicBezTo>
                      <a:cubicBezTo>
                        <a:pt x="14782" y="3741"/>
                        <a:pt x="14782" y="3741"/>
                        <a:pt x="14782" y="3741"/>
                      </a:cubicBezTo>
                      <a:cubicBezTo>
                        <a:pt x="14179" y="3439"/>
                        <a:pt x="13575" y="3198"/>
                        <a:pt x="12912" y="3017"/>
                      </a:cubicBezTo>
                      <a:cubicBezTo>
                        <a:pt x="12912" y="1086"/>
                        <a:pt x="12912" y="1086"/>
                        <a:pt x="12912" y="1086"/>
                      </a:cubicBezTo>
                      <a:cubicBezTo>
                        <a:pt x="12912" y="483"/>
                        <a:pt x="12429" y="0"/>
                        <a:pt x="11826" y="0"/>
                      </a:cubicBezTo>
                      <a:cubicBezTo>
                        <a:pt x="10800" y="0"/>
                        <a:pt x="10800" y="0"/>
                        <a:pt x="10800" y="0"/>
                      </a:cubicBezTo>
                      <a:cubicBezTo>
                        <a:pt x="9714" y="0"/>
                        <a:pt x="9714" y="0"/>
                        <a:pt x="9714" y="0"/>
                      </a:cubicBezTo>
                      <a:cubicBezTo>
                        <a:pt x="9111" y="0"/>
                        <a:pt x="8628" y="483"/>
                        <a:pt x="8628" y="1086"/>
                      </a:cubicBezTo>
                      <a:cubicBezTo>
                        <a:pt x="8628" y="3017"/>
                        <a:pt x="8628" y="3017"/>
                        <a:pt x="8628" y="3017"/>
                      </a:cubicBezTo>
                      <a:cubicBezTo>
                        <a:pt x="7964" y="3198"/>
                        <a:pt x="7361" y="3439"/>
                        <a:pt x="6758" y="3741"/>
                      </a:cubicBezTo>
                      <a:cubicBezTo>
                        <a:pt x="5430" y="2413"/>
                        <a:pt x="5430" y="2413"/>
                        <a:pt x="5430" y="2413"/>
                      </a:cubicBezTo>
                      <a:cubicBezTo>
                        <a:pt x="5008" y="1991"/>
                        <a:pt x="4344" y="1991"/>
                        <a:pt x="3922" y="2413"/>
                      </a:cubicBezTo>
                      <a:cubicBezTo>
                        <a:pt x="2353" y="3922"/>
                        <a:pt x="2353" y="3922"/>
                        <a:pt x="2353" y="3922"/>
                      </a:cubicBezTo>
                      <a:cubicBezTo>
                        <a:pt x="1931" y="4344"/>
                        <a:pt x="1931" y="5008"/>
                        <a:pt x="2353" y="5430"/>
                      </a:cubicBezTo>
                      <a:cubicBezTo>
                        <a:pt x="3741" y="6818"/>
                        <a:pt x="3741" y="6818"/>
                        <a:pt x="3741" y="6818"/>
                      </a:cubicBezTo>
                      <a:cubicBezTo>
                        <a:pt x="3379" y="7361"/>
                        <a:pt x="3137" y="7964"/>
                        <a:pt x="2956" y="8628"/>
                      </a:cubicBezTo>
                      <a:cubicBezTo>
                        <a:pt x="1026" y="8628"/>
                        <a:pt x="1026" y="8628"/>
                        <a:pt x="1026" y="8628"/>
                      </a:cubicBezTo>
                      <a:cubicBezTo>
                        <a:pt x="483" y="8628"/>
                        <a:pt x="0" y="9111"/>
                        <a:pt x="0" y="9714"/>
                      </a:cubicBezTo>
                      <a:cubicBezTo>
                        <a:pt x="0" y="10800"/>
                        <a:pt x="0" y="10800"/>
                        <a:pt x="0" y="10800"/>
                      </a:cubicBezTo>
                      <a:cubicBezTo>
                        <a:pt x="0" y="11886"/>
                        <a:pt x="0" y="11886"/>
                        <a:pt x="0" y="11886"/>
                      </a:cubicBezTo>
                      <a:cubicBezTo>
                        <a:pt x="0" y="12489"/>
                        <a:pt x="483" y="12972"/>
                        <a:pt x="1026" y="12972"/>
                      </a:cubicBezTo>
                      <a:cubicBezTo>
                        <a:pt x="2956" y="12972"/>
                        <a:pt x="2956" y="12972"/>
                        <a:pt x="2956" y="12972"/>
                      </a:cubicBezTo>
                      <a:cubicBezTo>
                        <a:pt x="3137" y="13636"/>
                        <a:pt x="3379" y="14239"/>
                        <a:pt x="3741" y="14782"/>
                      </a:cubicBezTo>
                      <a:cubicBezTo>
                        <a:pt x="2353" y="16170"/>
                        <a:pt x="2353" y="16170"/>
                        <a:pt x="2353" y="16170"/>
                      </a:cubicBezTo>
                      <a:cubicBezTo>
                        <a:pt x="1931" y="16592"/>
                        <a:pt x="1931" y="17256"/>
                        <a:pt x="2353" y="17678"/>
                      </a:cubicBezTo>
                      <a:cubicBezTo>
                        <a:pt x="3922" y="19187"/>
                        <a:pt x="3922" y="19187"/>
                        <a:pt x="3922" y="19187"/>
                      </a:cubicBezTo>
                      <a:cubicBezTo>
                        <a:pt x="4344" y="19609"/>
                        <a:pt x="5008" y="19609"/>
                        <a:pt x="5430" y="19187"/>
                      </a:cubicBezTo>
                      <a:cubicBezTo>
                        <a:pt x="6758" y="17859"/>
                        <a:pt x="6758" y="17859"/>
                        <a:pt x="6758" y="17859"/>
                      </a:cubicBezTo>
                      <a:cubicBezTo>
                        <a:pt x="7361" y="18161"/>
                        <a:pt x="7964" y="18402"/>
                        <a:pt x="8628" y="18583"/>
                      </a:cubicBezTo>
                      <a:cubicBezTo>
                        <a:pt x="8628" y="20514"/>
                        <a:pt x="8628" y="20514"/>
                        <a:pt x="8628" y="20514"/>
                      </a:cubicBezTo>
                      <a:cubicBezTo>
                        <a:pt x="8628" y="21117"/>
                        <a:pt x="9111" y="21600"/>
                        <a:pt x="9714" y="21600"/>
                      </a:cubicBezTo>
                      <a:cubicBezTo>
                        <a:pt x="10800" y="21600"/>
                        <a:pt x="10800" y="21600"/>
                        <a:pt x="10800" y="21600"/>
                      </a:cubicBezTo>
                      <a:cubicBezTo>
                        <a:pt x="11826" y="21600"/>
                        <a:pt x="11826" y="21600"/>
                        <a:pt x="11826" y="21600"/>
                      </a:cubicBezTo>
                      <a:cubicBezTo>
                        <a:pt x="12429" y="21600"/>
                        <a:pt x="12912" y="21117"/>
                        <a:pt x="12912" y="20514"/>
                      </a:cubicBezTo>
                      <a:cubicBezTo>
                        <a:pt x="12912" y="18583"/>
                        <a:pt x="12912" y="18583"/>
                        <a:pt x="12912" y="18583"/>
                      </a:cubicBezTo>
                      <a:cubicBezTo>
                        <a:pt x="13575" y="18402"/>
                        <a:pt x="14179" y="18161"/>
                        <a:pt x="14782" y="17859"/>
                      </a:cubicBezTo>
                      <a:cubicBezTo>
                        <a:pt x="16109" y="19187"/>
                        <a:pt x="16109" y="19187"/>
                        <a:pt x="16109" y="19187"/>
                      </a:cubicBezTo>
                      <a:cubicBezTo>
                        <a:pt x="16532" y="19609"/>
                        <a:pt x="17196" y="19609"/>
                        <a:pt x="17618" y="19187"/>
                      </a:cubicBezTo>
                      <a:cubicBezTo>
                        <a:pt x="19187" y="17678"/>
                        <a:pt x="19187" y="17678"/>
                        <a:pt x="19187" y="17678"/>
                      </a:cubicBezTo>
                      <a:cubicBezTo>
                        <a:pt x="19609" y="17256"/>
                        <a:pt x="19609" y="16592"/>
                        <a:pt x="19187" y="16170"/>
                      </a:cubicBezTo>
                      <a:cubicBezTo>
                        <a:pt x="17799" y="14782"/>
                        <a:pt x="17799" y="14782"/>
                        <a:pt x="17799" y="14782"/>
                      </a:cubicBezTo>
                      <a:cubicBezTo>
                        <a:pt x="18161" y="14239"/>
                        <a:pt x="18402" y="13636"/>
                        <a:pt x="18583" y="12972"/>
                      </a:cubicBezTo>
                      <a:cubicBezTo>
                        <a:pt x="20514" y="12972"/>
                        <a:pt x="20514" y="12972"/>
                        <a:pt x="20514" y="12972"/>
                      </a:cubicBezTo>
                      <a:cubicBezTo>
                        <a:pt x="21057" y="12972"/>
                        <a:pt x="21600" y="12489"/>
                        <a:pt x="21600" y="11886"/>
                      </a:cubicBezTo>
                      <a:cubicBezTo>
                        <a:pt x="21600" y="10800"/>
                        <a:pt x="21600" y="10800"/>
                        <a:pt x="21600" y="10800"/>
                      </a:cubicBezTo>
                      <a:cubicBezTo>
                        <a:pt x="21600" y="9714"/>
                        <a:pt x="21600" y="9714"/>
                        <a:pt x="21600" y="9714"/>
                      </a:cubicBezTo>
                      <a:cubicBezTo>
                        <a:pt x="21600" y="9111"/>
                        <a:pt x="21057" y="8628"/>
                        <a:pt x="20514" y="8628"/>
                      </a:cubicBezTo>
                      <a:close/>
                      <a:moveTo>
                        <a:pt x="4223" y="10800"/>
                      </a:moveTo>
                      <a:cubicBezTo>
                        <a:pt x="4223" y="7180"/>
                        <a:pt x="7180" y="4284"/>
                        <a:pt x="10800" y="4284"/>
                      </a:cubicBezTo>
                      <a:cubicBezTo>
                        <a:pt x="14360" y="4284"/>
                        <a:pt x="17316" y="7180"/>
                        <a:pt x="17316" y="10800"/>
                      </a:cubicBezTo>
                      <a:cubicBezTo>
                        <a:pt x="17316" y="14420"/>
                        <a:pt x="14360" y="17316"/>
                        <a:pt x="10800" y="17316"/>
                      </a:cubicBezTo>
                      <a:cubicBezTo>
                        <a:pt x="7180" y="17316"/>
                        <a:pt x="4223" y="14420"/>
                        <a:pt x="4223" y="10800"/>
                      </a:cubicBezTo>
                      <a:close/>
                    </a:path>
                  </a:pathLst>
                </a:custGeom>
                <a:solidFill>
                  <a:schemeClr val="lt1"/>
                </a:solidFill>
                <a:ln>
                  <a:noFill/>
                </a:ln>
              </p:spPr>
              <p:txBody>
                <a:bodyPr spcFirstLastPara="1" wrap="square" lIns="60950" tIns="60950" rIns="60950" bIns="60950" anchor="t" anchorCtr="0">
                  <a:noAutofit/>
                </a:bodyPr>
                <a:lstStyle/>
                <a:p>
                  <a:pPr marL="0" marR="0" lvl="0" indent="0" algn="l" rtl="0">
                    <a:spcBef>
                      <a:spcPts val="0"/>
                    </a:spcBef>
                    <a:spcAft>
                      <a:spcPts val="0"/>
                    </a:spcAft>
                    <a:buNone/>
                  </a:pPr>
                  <a:endParaRPr sz="1600" b="0" i="0" u="none" strike="noStrike" cap="none">
                    <a:solidFill>
                      <a:srgbClr val="000000"/>
                    </a:solidFill>
                    <a:latin typeface="Arial"/>
                    <a:ea typeface="Arial"/>
                    <a:cs typeface="Arial"/>
                    <a:sym typeface="Arial"/>
                  </a:endParaRPr>
                </a:p>
              </p:txBody>
            </p:sp>
            <p:sp>
              <p:nvSpPr>
                <p:cNvPr id="487" name="Google Shape;487;p15"/>
                <p:cNvSpPr/>
                <p:nvPr/>
              </p:nvSpPr>
              <p:spPr>
                <a:xfrm>
                  <a:off x="351510" y="105908"/>
                  <a:ext cx="321144" cy="321144"/>
                </a:xfrm>
                <a:custGeom>
                  <a:avLst/>
                  <a:gdLst/>
                  <a:ahLst/>
                  <a:cxnLst/>
                  <a:rect l="l" t="t" r="r" b="b"/>
                  <a:pathLst>
                    <a:path w="21600" h="21600" extrusionOk="0">
                      <a:moveTo>
                        <a:pt x="20514" y="8628"/>
                      </a:moveTo>
                      <a:cubicBezTo>
                        <a:pt x="18583" y="8628"/>
                        <a:pt x="18583" y="8628"/>
                        <a:pt x="18583" y="8628"/>
                      </a:cubicBezTo>
                      <a:cubicBezTo>
                        <a:pt x="18402" y="7964"/>
                        <a:pt x="18161" y="7361"/>
                        <a:pt x="17799" y="6818"/>
                      </a:cubicBezTo>
                      <a:cubicBezTo>
                        <a:pt x="19187" y="5430"/>
                        <a:pt x="19187" y="5430"/>
                        <a:pt x="19187" y="5430"/>
                      </a:cubicBezTo>
                      <a:cubicBezTo>
                        <a:pt x="19609" y="5008"/>
                        <a:pt x="19609" y="4344"/>
                        <a:pt x="19187" y="3922"/>
                      </a:cubicBezTo>
                      <a:cubicBezTo>
                        <a:pt x="17618" y="2413"/>
                        <a:pt x="17618" y="2413"/>
                        <a:pt x="17618" y="2413"/>
                      </a:cubicBezTo>
                      <a:cubicBezTo>
                        <a:pt x="17196" y="1991"/>
                        <a:pt x="16532" y="1991"/>
                        <a:pt x="16109" y="2413"/>
                      </a:cubicBezTo>
                      <a:cubicBezTo>
                        <a:pt x="14782" y="3741"/>
                        <a:pt x="14782" y="3741"/>
                        <a:pt x="14782" y="3741"/>
                      </a:cubicBezTo>
                      <a:cubicBezTo>
                        <a:pt x="14179" y="3439"/>
                        <a:pt x="13575" y="3198"/>
                        <a:pt x="12912" y="3017"/>
                      </a:cubicBezTo>
                      <a:cubicBezTo>
                        <a:pt x="12912" y="1086"/>
                        <a:pt x="12912" y="1086"/>
                        <a:pt x="12912" y="1086"/>
                      </a:cubicBezTo>
                      <a:cubicBezTo>
                        <a:pt x="12912" y="483"/>
                        <a:pt x="12429" y="0"/>
                        <a:pt x="11826" y="0"/>
                      </a:cubicBezTo>
                      <a:cubicBezTo>
                        <a:pt x="10800" y="0"/>
                        <a:pt x="10800" y="0"/>
                        <a:pt x="10800" y="0"/>
                      </a:cubicBezTo>
                      <a:cubicBezTo>
                        <a:pt x="9714" y="0"/>
                        <a:pt x="9714" y="0"/>
                        <a:pt x="9714" y="0"/>
                      </a:cubicBezTo>
                      <a:cubicBezTo>
                        <a:pt x="9111" y="0"/>
                        <a:pt x="8628" y="483"/>
                        <a:pt x="8628" y="1086"/>
                      </a:cubicBezTo>
                      <a:cubicBezTo>
                        <a:pt x="8628" y="3017"/>
                        <a:pt x="8628" y="3017"/>
                        <a:pt x="8628" y="3017"/>
                      </a:cubicBezTo>
                      <a:cubicBezTo>
                        <a:pt x="7964" y="3198"/>
                        <a:pt x="7361" y="3439"/>
                        <a:pt x="6758" y="3741"/>
                      </a:cubicBezTo>
                      <a:cubicBezTo>
                        <a:pt x="5430" y="2413"/>
                        <a:pt x="5430" y="2413"/>
                        <a:pt x="5430" y="2413"/>
                      </a:cubicBezTo>
                      <a:cubicBezTo>
                        <a:pt x="5008" y="1991"/>
                        <a:pt x="4344" y="1991"/>
                        <a:pt x="3922" y="2413"/>
                      </a:cubicBezTo>
                      <a:cubicBezTo>
                        <a:pt x="2353" y="3922"/>
                        <a:pt x="2353" y="3922"/>
                        <a:pt x="2353" y="3922"/>
                      </a:cubicBezTo>
                      <a:cubicBezTo>
                        <a:pt x="1931" y="4344"/>
                        <a:pt x="1931" y="5008"/>
                        <a:pt x="2353" y="5430"/>
                      </a:cubicBezTo>
                      <a:cubicBezTo>
                        <a:pt x="3741" y="6818"/>
                        <a:pt x="3741" y="6818"/>
                        <a:pt x="3741" y="6818"/>
                      </a:cubicBezTo>
                      <a:cubicBezTo>
                        <a:pt x="3379" y="7361"/>
                        <a:pt x="3137" y="7964"/>
                        <a:pt x="2956" y="8628"/>
                      </a:cubicBezTo>
                      <a:cubicBezTo>
                        <a:pt x="1026" y="8628"/>
                        <a:pt x="1026" y="8628"/>
                        <a:pt x="1026" y="8628"/>
                      </a:cubicBezTo>
                      <a:cubicBezTo>
                        <a:pt x="483" y="8628"/>
                        <a:pt x="0" y="9111"/>
                        <a:pt x="0" y="9714"/>
                      </a:cubicBezTo>
                      <a:cubicBezTo>
                        <a:pt x="0" y="10800"/>
                        <a:pt x="0" y="10800"/>
                        <a:pt x="0" y="10800"/>
                      </a:cubicBezTo>
                      <a:cubicBezTo>
                        <a:pt x="0" y="11886"/>
                        <a:pt x="0" y="11886"/>
                        <a:pt x="0" y="11886"/>
                      </a:cubicBezTo>
                      <a:cubicBezTo>
                        <a:pt x="0" y="12489"/>
                        <a:pt x="483" y="12972"/>
                        <a:pt x="1026" y="12972"/>
                      </a:cubicBezTo>
                      <a:cubicBezTo>
                        <a:pt x="2956" y="12972"/>
                        <a:pt x="2956" y="12972"/>
                        <a:pt x="2956" y="12972"/>
                      </a:cubicBezTo>
                      <a:cubicBezTo>
                        <a:pt x="3137" y="13636"/>
                        <a:pt x="3379" y="14239"/>
                        <a:pt x="3741" y="14782"/>
                      </a:cubicBezTo>
                      <a:cubicBezTo>
                        <a:pt x="2353" y="16170"/>
                        <a:pt x="2353" y="16170"/>
                        <a:pt x="2353" y="16170"/>
                      </a:cubicBezTo>
                      <a:cubicBezTo>
                        <a:pt x="1931" y="16592"/>
                        <a:pt x="1931" y="17256"/>
                        <a:pt x="2353" y="17678"/>
                      </a:cubicBezTo>
                      <a:cubicBezTo>
                        <a:pt x="3922" y="19187"/>
                        <a:pt x="3922" y="19187"/>
                        <a:pt x="3922" y="19187"/>
                      </a:cubicBezTo>
                      <a:cubicBezTo>
                        <a:pt x="4344" y="19609"/>
                        <a:pt x="5008" y="19609"/>
                        <a:pt x="5430" y="19187"/>
                      </a:cubicBezTo>
                      <a:cubicBezTo>
                        <a:pt x="6758" y="17859"/>
                        <a:pt x="6758" y="17859"/>
                        <a:pt x="6758" y="17859"/>
                      </a:cubicBezTo>
                      <a:cubicBezTo>
                        <a:pt x="7361" y="18161"/>
                        <a:pt x="7964" y="18402"/>
                        <a:pt x="8628" y="18583"/>
                      </a:cubicBezTo>
                      <a:cubicBezTo>
                        <a:pt x="8628" y="20514"/>
                        <a:pt x="8628" y="20514"/>
                        <a:pt x="8628" y="20514"/>
                      </a:cubicBezTo>
                      <a:cubicBezTo>
                        <a:pt x="8628" y="21117"/>
                        <a:pt x="9111" y="21600"/>
                        <a:pt x="9714" y="21600"/>
                      </a:cubicBezTo>
                      <a:cubicBezTo>
                        <a:pt x="10800" y="21600"/>
                        <a:pt x="10800" y="21600"/>
                        <a:pt x="10800" y="21600"/>
                      </a:cubicBezTo>
                      <a:cubicBezTo>
                        <a:pt x="11826" y="21600"/>
                        <a:pt x="11826" y="21600"/>
                        <a:pt x="11826" y="21600"/>
                      </a:cubicBezTo>
                      <a:cubicBezTo>
                        <a:pt x="12429" y="21600"/>
                        <a:pt x="12912" y="21117"/>
                        <a:pt x="12912" y="20514"/>
                      </a:cubicBezTo>
                      <a:cubicBezTo>
                        <a:pt x="12912" y="18583"/>
                        <a:pt x="12912" y="18583"/>
                        <a:pt x="12912" y="18583"/>
                      </a:cubicBezTo>
                      <a:cubicBezTo>
                        <a:pt x="13575" y="18402"/>
                        <a:pt x="14179" y="18161"/>
                        <a:pt x="14782" y="17859"/>
                      </a:cubicBezTo>
                      <a:cubicBezTo>
                        <a:pt x="16109" y="19187"/>
                        <a:pt x="16109" y="19187"/>
                        <a:pt x="16109" y="19187"/>
                      </a:cubicBezTo>
                      <a:cubicBezTo>
                        <a:pt x="16532" y="19609"/>
                        <a:pt x="17196" y="19609"/>
                        <a:pt x="17618" y="19187"/>
                      </a:cubicBezTo>
                      <a:cubicBezTo>
                        <a:pt x="19187" y="17678"/>
                        <a:pt x="19187" y="17678"/>
                        <a:pt x="19187" y="17678"/>
                      </a:cubicBezTo>
                      <a:cubicBezTo>
                        <a:pt x="19609" y="17256"/>
                        <a:pt x="19609" y="16592"/>
                        <a:pt x="19187" y="16170"/>
                      </a:cubicBezTo>
                      <a:cubicBezTo>
                        <a:pt x="17799" y="14782"/>
                        <a:pt x="17799" y="14782"/>
                        <a:pt x="17799" y="14782"/>
                      </a:cubicBezTo>
                      <a:cubicBezTo>
                        <a:pt x="18161" y="14239"/>
                        <a:pt x="18402" y="13636"/>
                        <a:pt x="18583" y="12972"/>
                      </a:cubicBezTo>
                      <a:cubicBezTo>
                        <a:pt x="20514" y="12972"/>
                        <a:pt x="20514" y="12972"/>
                        <a:pt x="20514" y="12972"/>
                      </a:cubicBezTo>
                      <a:cubicBezTo>
                        <a:pt x="21057" y="12972"/>
                        <a:pt x="21600" y="12489"/>
                        <a:pt x="21600" y="11886"/>
                      </a:cubicBezTo>
                      <a:cubicBezTo>
                        <a:pt x="21600" y="10800"/>
                        <a:pt x="21600" y="10800"/>
                        <a:pt x="21600" y="10800"/>
                      </a:cubicBezTo>
                      <a:cubicBezTo>
                        <a:pt x="21600" y="9714"/>
                        <a:pt x="21600" y="9714"/>
                        <a:pt x="21600" y="9714"/>
                      </a:cubicBezTo>
                      <a:cubicBezTo>
                        <a:pt x="21600" y="9111"/>
                        <a:pt x="21057" y="8628"/>
                        <a:pt x="20514" y="8628"/>
                      </a:cubicBezTo>
                      <a:close/>
                      <a:moveTo>
                        <a:pt x="4223" y="10800"/>
                      </a:moveTo>
                      <a:cubicBezTo>
                        <a:pt x="4223" y="7180"/>
                        <a:pt x="7180" y="4284"/>
                        <a:pt x="10800" y="4284"/>
                      </a:cubicBezTo>
                      <a:cubicBezTo>
                        <a:pt x="14360" y="4284"/>
                        <a:pt x="17316" y="7180"/>
                        <a:pt x="17316" y="10800"/>
                      </a:cubicBezTo>
                      <a:cubicBezTo>
                        <a:pt x="17316" y="14420"/>
                        <a:pt x="14360" y="17316"/>
                        <a:pt x="10800" y="17316"/>
                      </a:cubicBezTo>
                      <a:cubicBezTo>
                        <a:pt x="7180" y="17316"/>
                        <a:pt x="4223" y="14420"/>
                        <a:pt x="4223" y="10800"/>
                      </a:cubicBezTo>
                      <a:close/>
                    </a:path>
                  </a:pathLst>
                </a:custGeom>
                <a:solidFill>
                  <a:schemeClr val="lt1"/>
                </a:solidFill>
                <a:ln>
                  <a:noFill/>
                </a:ln>
              </p:spPr>
              <p:txBody>
                <a:bodyPr spcFirstLastPara="1" wrap="square" lIns="60950" tIns="60950" rIns="60950" bIns="60950" anchor="t" anchorCtr="0">
                  <a:noAutofit/>
                </a:bodyPr>
                <a:lstStyle/>
                <a:p>
                  <a:pPr marL="0" marR="0" lvl="0" indent="0" algn="l" rtl="0">
                    <a:spcBef>
                      <a:spcPts val="0"/>
                    </a:spcBef>
                    <a:spcAft>
                      <a:spcPts val="0"/>
                    </a:spcAft>
                    <a:buNone/>
                  </a:pPr>
                  <a:endParaRPr sz="1600" b="0" i="0" u="none" strike="noStrike" cap="none">
                    <a:solidFill>
                      <a:srgbClr val="000000"/>
                    </a:solidFill>
                    <a:latin typeface="Arial"/>
                    <a:ea typeface="Arial"/>
                    <a:cs typeface="Arial"/>
                    <a:sym typeface="Arial"/>
                  </a:endParaRPr>
                </a:p>
              </p:txBody>
            </p:sp>
            <p:sp>
              <p:nvSpPr>
                <p:cNvPr id="488" name="Google Shape;488;p15"/>
                <p:cNvSpPr/>
                <p:nvPr/>
              </p:nvSpPr>
              <p:spPr>
                <a:xfrm>
                  <a:off x="192837" y="367833"/>
                  <a:ext cx="321144" cy="320765"/>
                </a:xfrm>
                <a:custGeom>
                  <a:avLst/>
                  <a:gdLst/>
                  <a:ahLst/>
                  <a:cxnLst/>
                  <a:rect l="l" t="t" r="r" b="b"/>
                  <a:pathLst>
                    <a:path w="21600" h="21600" extrusionOk="0">
                      <a:moveTo>
                        <a:pt x="20514" y="8628"/>
                      </a:moveTo>
                      <a:cubicBezTo>
                        <a:pt x="18583" y="8628"/>
                        <a:pt x="18583" y="8628"/>
                        <a:pt x="18583" y="8628"/>
                      </a:cubicBezTo>
                      <a:cubicBezTo>
                        <a:pt x="18402" y="7964"/>
                        <a:pt x="18161" y="7361"/>
                        <a:pt x="17799" y="6818"/>
                      </a:cubicBezTo>
                      <a:cubicBezTo>
                        <a:pt x="19187" y="5430"/>
                        <a:pt x="19187" y="5430"/>
                        <a:pt x="19187" y="5430"/>
                      </a:cubicBezTo>
                      <a:cubicBezTo>
                        <a:pt x="19609" y="5008"/>
                        <a:pt x="19609" y="4344"/>
                        <a:pt x="19187" y="3922"/>
                      </a:cubicBezTo>
                      <a:cubicBezTo>
                        <a:pt x="17618" y="2413"/>
                        <a:pt x="17618" y="2413"/>
                        <a:pt x="17618" y="2413"/>
                      </a:cubicBezTo>
                      <a:cubicBezTo>
                        <a:pt x="17196" y="1991"/>
                        <a:pt x="16532" y="1991"/>
                        <a:pt x="16109" y="2413"/>
                      </a:cubicBezTo>
                      <a:cubicBezTo>
                        <a:pt x="14782" y="3741"/>
                        <a:pt x="14782" y="3741"/>
                        <a:pt x="14782" y="3741"/>
                      </a:cubicBezTo>
                      <a:cubicBezTo>
                        <a:pt x="14179" y="3439"/>
                        <a:pt x="13575" y="3198"/>
                        <a:pt x="12912" y="3017"/>
                      </a:cubicBezTo>
                      <a:cubicBezTo>
                        <a:pt x="12912" y="1086"/>
                        <a:pt x="12912" y="1086"/>
                        <a:pt x="12912" y="1086"/>
                      </a:cubicBezTo>
                      <a:cubicBezTo>
                        <a:pt x="12912" y="483"/>
                        <a:pt x="12429" y="0"/>
                        <a:pt x="11826" y="0"/>
                      </a:cubicBezTo>
                      <a:cubicBezTo>
                        <a:pt x="10800" y="0"/>
                        <a:pt x="10800" y="0"/>
                        <a:pt x="10800" y="0"/>
                      </a:cubicBezTo>
                      <a:cubicBezTo>
                        <a:pt x="9714" y="0"/>
                        <a:pt x="9714" y="0"/>
                        <a:pt x="9714" y="0"/>
                      </a:cubicBezTo>
                      <a:cubicBezTo>
                        <a:pt x="9111" y="0"/>
                        <a:pt x="8628" y="483"/>
                        <a:pt x="8628" y="1086"/>
                      </a:cubicBezTo>
                      <a:cubicBezTo>
                        <a:pt x="8628" y="3017"/>
                        <a:pt x="8628" y="3017"/>
                        <a:pt x="8628" y="3017"/>
                      </a:cubicBezTo>
                      <a:cubicBezTo>
                        <a:pt x="7964" y="3198"/>
                        <a:pt x="7361" y="3439"/>
                        <a:pt x="6758" y="3741"/>
                      </a:cubicBezTo>
                      <a:cubicBezTo>
                        <a:pt x="5430" y="2413"/>
                        <a:pt x="5430" y="2413"/>
                        <a:pt x="5430" y="2413"/>
                      </a:cubicBezTo>
                      <a:cubicBezTo>
                        <a:pt x="5008" y="1991"/>
                        <a:pt x="4344" y="1991"/>
                        <a:pt x="3922" y="2413"/>
                      </a:cubicBezTo>
                      <a:cubicBezTo>
                        <a:pt x="2353" y="3922"/>
                        <a:pt x="2353" y="3922"/>
                        <a:pt x="2353" y="3922"/>
                      </a:cubicBezTo>
                      <a:cubicBezTo>
                        <a:pt x="1931" y="4344"/>
                        <a:pt x="1931" y="5008"/>
                        <a:pt x="2353" y="5430"/>
                      </a:cubicBezTo>
                      <a:cubicBezTo>
                        <a:pt x="3741" y="6818"/>
                        <a:pt x="3741" y="6818"/>
                        <a:pt x="3741" y="6818"/>
                      </a:cubicBezTo>
                      <a:cubicBezTo>
                        <a:pt x="3379" y="7361"/>
                        <a:pt x="3137" y="7964"/>
                        <a:pt x="2956" y="8628"/>
                      </a:cubicBezTo>
                      <a:cubicBezTo>
                        <a:pt x="1026" y="8628"/>
                        <a:pt x="1026" y="8628"/>
                        <a:pt x="1026" y="8628"/>
                      </a:cubicBezTo>
                      <a:cubicBezTo>
                        <a:pt x="483" y="8628"/>
                        <a:pt x="0" y="9111"/>
                        <a:pt x="0" y="9714"/>
                      </a:cubicBezTo>
                      <a:cubicBezTo>
                        <a:pt x="0" y="10800"/>
                        <a:pt x="0" y="10800"/>
                        <a:pt x="0" y="10800"/>
                      </a:cubicBezTo>
                      <a:cubicBezTo>
                        <a:pt x="0" y="11886"/>
                        <a:pt x="0" y="11886"/>
                        <a:pt x="0" y="11886"/>
                      </a:cubicBezTo>
                      <a:cubicBezTo>
                        <a:pt x="0" y="12489"/>
                        <a:pt x="483" y="12972"/>
                        <a:pt x="1026" y="12972"/>
                      </a:cubicBezTo>
                      <a:cubicBezTo>
                        <a:pt x="2956" y="12972"/>
                        <a:pt x="2956" y="12972"/>
                        <a:pt x="2956" y="12972"/>
                      </a:cubicBezTo>
                      <a:cubicBezTo>
                        <a:pt x="3137" y="13636"/>
                        <a:pt x="3379" y="14239"/>
                        <a:pt x="3741" y="14782"/>
                      </a:cubicBezTo>
                      <a:cubicBezTo>
                        <a:pt x="2353" y="16170"/>
                        <a:pt x="2353" y="16170"/>
                        <a:pt x="2353" y="16170"/>
                      </a:cubicBezTo>
                      <a:cubicBezTo>
                        <a:pt x="1931" y="16592"/>
                        <a:pt x="1931" y="17256"/>
                        <a:pt x="2353" y="17678"/>
                      </a:cubicBezTo>
                      <a:cubicBezTo>
                        <a:pt x="3922" y="19187"/>
                        <a:pt x="3922" y="19187"/>
                        <a:pt x="3922" y="19187"/>
                      </a:cubicBezTo>
                      <a:cubicBezTo>
                        <a:pt x="4344" y="19609"/>
                        <a:pt x="5008" y="19609"/>
                        <a:pt x="5430" y="19187"/>
                      </a:cubicBezTo>
                      <a:cubicBezTo>
                        <a:pt x="6758" y="17859"/>
                        <a:pt x="6758" y="17859"/>
                        <a:pt x="6758" y="17859"/>
                      </a:cubicBezTo>
                      <a:cubicBezTo>
                        <a:pt x="7361" y="18161"/>
                        <a:pt x="7964" y="18402"/>
                        <a:pt x="8628" y="18583"/>
                      </a:cubicBezTo>
                      <a:cubicBezTo>
                        <a:pt x="8628" y="20514"/>
                        <a:pt x="8628" y="20514"/>
                        <a:pt x="8628" y="20514"/>
                      </a:cubicBezTo>
                      <a:cubicBezTo>
                        <a:pt x="8628" y="21117"/>
                        <a:pt x="9111" y="21600"/>
                        <a:pt x="9714" y="21600"/>
                      </a:cubicBezTo>
                      <a:cubicBezTo>
                        <a:pt x="10800" y="21600"/>
                        <a:pt x="10800" y="21600"/>
                        <a:pt x="10800" y="21600"/>
                      </a:cubicBezTo>
                      <a:cubicBezTo>
                        <a:pt x="11826" y="21600"/>
                        <a:pt x="11826" y="21600"/>
                        <a:pt x="11826" y="21600"/>
                      </a:cubicBezTo>
                      <a:cubicBezTo>
                        <a:pt x="12429" y="21600"/>
                        <a:pt x="12912" y="21117"/>
                        <a:pt x="12912" y="20514"/>
                      </a:cubicBezTo>
                      <a:cubicBezTo>
                        <a:pt x="12912" y="18583"/>
                        <a:pt x="12912" y="18583"/>
                        <a:pt x="12912" y="18583"/>
                      </a:cubicBezTo>
                      <a:cubicBezTo>
                        <a:pt x="13575" y="18402"/>
                        <a:pt x="14179" y="18161"/>
                        <a:pt x="14782" y="17859"/>
                      </a:cubicBezTo>
                      <a:cubicBezTo>
                        <a:pt x="16109" y="19187"/>
                        <a:pt x="16109" y="19187"/>
                        <a:pt x="16109" y="19187"/>
                      </a:cubicBezTo>
                      <a:cubicBezTo>
                        <a:pt x="16532" y="19609"/>
                        <a:pt x="17196" y="19609"/>
                        <a:pt x="17618" y="19187"/>
                      </a:cubicBezTo>
                      <a:cubicBezTo>
                        <a:pt x="19187" y="17678"/>
                        <a:pt x="19187" y="17678"/>
                        <a:pt x="19187" y="17678"/>
                      </a:cubicBezTo>
                      <a:cubicBezTo>
                        <a:pt x="19609" y="17256"/>
                        <a:pt x="19609" y="16592"/>
                        <a:pt x="19187" y="16170"/>
                      </a:cubicBezTo>
                      <a:cubicBezTo>
                        <a:pt x="17799" y="14782"/>
                        <a:pt x="17799" y="14782"/>
                        <a:pt x="17799" y="14782"/>
                      </a:cubicBezTo>
                      <a:cubicBezTo>
                        <a:pt x="18161" y="14239"/>
                        <a:pt x="18402" y="13636"/>
                        <a:pt x="18583" y="12972"/>
                      </a:cubicBezTo>
                      <a:cubicBezTo>
                        <a:pt x="20514" y="12972"/>
                        <a:pt x="20514" y="12972"/>
                        <a:pt x="20514" y="12972"/>
                      </a:cubicBezTo>
                      <a:cubicBezTo>
                        <a:pt x="21057" y="12972"/>
                        <a:pt x="21600" y="12489"/>
                        <a:pt x="21600" y="11886"/>
                      </a:cubicBezTo>
                      <a:cubicBezTo>
                        <a:pt x="21600" y="10800"/>
                        <a:pt x="21600" y="10800"/>
                        <a:pt x="21600" y="10800"/>
                      </a:cubicBezTo>
                      <a:cubicBezTo>
                        <a:pt x="21600" y="9714"/>
                        <a:pt x="21600" y="9714"/>
                        <a:pt x="21600" y="9714"/>
                      </a:cubicBezTo>
                      <a:cubicBezTo>
                        <a:pt x="21600" y="9111"/>
                        <a:pt x="21057" y="8628"/>
                        <a:pt x="20514" y="8628"/>
                      </a:cubicBezTo>
                      <a:close/>
                      <a:moveTo>
                        <a:pt x="4223" y="10800"/>
                      </a:moveTo>
                      <a:cubicBezTo>
                        <a:pt x="4223" y="7180"/>
                        <a:pt x="7180" y="4284"/>
                        <a:pt x="10800" y="4284"/>
                      </a:cubicBezTo>
                      <a:cubicBezTo>
                        <a:pt x="14360" y="4284"/>
                        <a:pt x="17316" y="7180"/>
                        <a:pt x="17316" y="10800"/>
                      </a:cubicBezTo>
                      <a:cubicBezTo>
                        <a:pt x="17316" y="14420"/>
                        <a:pt x="14360" y="17316"/>
                        <a:pt x="10800" y="17316"/>
                      </a:cubicBezTo>
                      <a:cubicBezTo>
                        <a:pt x="7180" y="17316"/>
                        <a:pt x="4223" y="14420"/>
                        <a:pt x="4223" y="10800"/>
                      </a:cubicBezTo>
                      <a:close/>
                    </a:path>
                  </a:pathLst>
                </a:custGeom>
                <a:solidFill>
                  <a:schemeClr val="lt1"/>
                </a:solidFill>
                <a:ln>
                  <a:noFill/>
                </a:ln>
              </p:spPr>
              <p:txBody>
                <a:bodyPr spcFirstLastPara="1" wrap="square" lIns="60950" tIns="60950" rIns="60950" bIns="60950" anchor="t" anchorCtr="0">
                  <a:noAutofit/>
                </a:bodyPr>
                <a:lstStyle/>
                <a:p>
                  <a:pPr marL="0" marR="0" lvl="0" indent="0" algn="l" rtl="0">
                    <a:spcBef>
                      <a:spcPts val="0"/>
                    </a:spcBef>
                    <a:spcAft>
                      <a:spcPts val="0"/>
                    </a:spcAft>
                    <a:buNone/>
                  </a:pPr>
                  <a:endParaRPr sz="1600" b="0" i="0" u="none" strike="noStrike" cap="none">
                    <a:solidFill>
                      <a:srgbClr val="000000"/>
                    </a:solidFill>
                    <a:latin typeface="Arial"/>
                    <a:ea typeface="Arial"/>
                    <a:cs typeface="Arial"/>
                    <a:sym typeface="Arial"/>
                  </a:endParaRPr>
                </a:p>
              </p:txBody>
            </p:sp>
          </p:grpSp>
        </p:grpSp>
        <p:grpSp>
          <p:nvGrpSpPr>
            <p:cNvPr id="489" name="Google Shape;489;p15"/>
            <p:cNvGrpSpPr/>
            <p:nvPr/>
          </p:nvGrpSpPr>
          <p:grpSpPr>
            <a:xfrm>
              <a:off x="7432120" y="5069363"/>
              <a:ext cx="298829" cy="298829"/>
              <a:chOff x="0" y="0"/>
              <a:chExt cx="723901" cy="723901"/>
            </a:xfrm>
          </p:grpSpPr>
          <p:sp>
            <p:nvSpPr>
              <p:cNvPr id="490" name="Google Shape;490;p15"/>
              <p:cNvSpPr/>
              <p:nvPr/>
            </p:nvSpPr>
            <p:spPr>
              <a:xfrm>
                <a:off x="0" y="0"/>
                <a:ext cx="723901" cy="723901"/>
              </a:xfrm>
              <a:custGeom>
                <a:avLst/>
                <a:gdLst/>
                <a:ahLst/>
                <a:cxnLst/>
                <a:rect l="l" t="t" r="r" b="b"/>
                <a:pathLst>
                  <a:path w="21600" h="21600" extrusionOk="0">
                    <a:moveTo>
                      <a:pt x="20048" y="0"/>
                    </a:moveTo>
                    <a:cubicBezTo>
                      <a:pt x="1552" y="0"/>
                      <a:pt x="1552" y="0"/>
                      <a:pt x="1552" y="0"/>
                    </a:cubicBezTo>
                    <a:cubicBezTo>
                      <a:pt x="696" y="0"/>
                      <a:pt x="0" y="696"/>
                      <a:pt x="0" y="1552"/>
                    </a:cubicBezTo>
                    <a:cubicBezTo>
                      <a:pt x="0" y="20048"/>
                      <a:pt x="0" y="20048"/>
                      <a:pt x="0" y="20048"/>
                    </a:cubicBezTo>
                    <a:cubicBezTo>
                      <a:pt x="0" y="20904"/>
                      <a:pt x="696" y="21600"/>
                      <a:pt x="1552" y="21600"/>
                    </a:cubicBezTo>
                    <a:cubicBezTo>
                      <a:pt x="5300" y="21600"/>
                      <a:pt x="5300" y="21600"/>
                      <a:pt x="5300" y="21600"/>
                    </a:cubicBezTo>
                    <a:cubicBezTo>
                      <a:pt x="6745" y="21600"/>
                      <a:pt x="6745" y="21600"/>
                      <a:pt x="6745" y="21600"/>
                    </a:cubicBezTo>
                    <a:cubicBezTo>
                      <a:pt x="8859" y="21600"/>
                      <a:pt x="8859" y="21600"/>
                      <a:pt x="8859" y="21600"/>
                    </a:cubicBezTo>
                    <a:cubicBezTo>
                      <a:pt x="10171" y="21600"/>
                      <a:pt x="10171" y="21600"/>
                      <a:pt x="10171" y="21600"/>
                    </a:cubicBezTo>
                    <a:cubicBezTo>
                      <a:pt x="20048" y="21600"/>
                      <a:pt x="20048" y="21600"/>
                      <a:pt x="20048" y="21600"/>
                    </a:cubicBezTo>
                    <a:cubicBezTo>
                      <a:pt x="20904" y="21600"/>
                      <a:pt x="21600" y="20904"/>
                      <a:pt x="21600" y="20048"/>
                    </a:cubicBezTo>
                    <a:cubicBezTo>
                      <a:pt x="21600" y="18683"/>
                      <a:pt x="21600" y="18683"/>
                      <a:pt x="21600" y="18683"/>
                    </a:cubicBezTo>
                    <a:cubicBezTo>
                      <a:pt x="21600" y="9877"/>
                      <a:pt x="21600" y="9877"/>
                      <a:pt x="21600" y="9877"/>
                    </a:cubicBezTo>
                    <a:cubicBezTo>
                      <a:pt x="21600" y="7414"/>
                      <a:pt x="21600" y="7414"/>
                      <a:pt x="21600" y="7414"/>
                    </a:cubicBezTo>
                    <a:cubicBezTo>
                      <a:pt x="21600" y="6397"/>
                      <a:pt x="21600" y="6397"/>
                      <a:pt x="21600" y="6397"/>
                    </a:cubicBezTo>
                    <a:cubicBezTo>
                      <a:pt x="21600" y="1552"/>
                      <a:pt x="21600" y="1552"/>
                      <a:pt x="21600" y="1552"/>
                    </a:cubicBezTo>
                    <a:cubicBezTo>
                      <a:pt x="21600" y="696"/>
                      <a:pt x="20904" y="0"/>
                      <a:pt x="20048" y="0"/>
                    </a:cubicBezTo>
                    <a:close/>
                    <a:moveTo>
                      <a:pt x="4256" y="15685"/>
                    </a:moveTo>
                    <a:cubicBezTo>
                      <a:pt x="4336" y="15765"/>
                      <a:pt x="4336" y="15765"/>
                      <a:pt x="4336" y="15765"/>
                    </a:cubicBezTo>
                    <a:cubicBezTo>
                      <a:pt x="4336" y="15765"/>
                      <a:pt x="4336" y="15765"/>
                      <a:pt x="4336" y="15765"/>
                    </a:cubicBezTo>
                    <a:lnTo>
                      <a:pt x="4256" y="15685"/>
                    </a:lnTo>
                    <a:close/>
                  </a:path>
                </a:pathLst>
              </a:custGeom>
              <a:solidFill>
                <a:schemeClr val="lt1"/>
              </a:solidFill>
              <a:ln>
                <a:noFill/>
              </a:ln>
            </p:spPr>
            <p:txBody>
              <a:bodyPr spcFirstLastPara="1" wrap="square" lIns="60950" tIns="60950" rIns="60950" bIns="60950" anchor="t" anchorCtr="0">
                <a:noAutofit/>
              </a:bodyPr>
              <a:lstStyle/>
              <a:p>
                <a:pPr marL="0" marR="0" lvl="0" indent="0" algn="l" rtl="0">
                  <a:spcBef>
                    <a:spcPts val="0"/>
                  </a:spcBef>
                  <a:spcAft>
                    <a:spcPts val="0"/>
                  </a:spcAft>
                  <a:buNone/>
                </a:pPr>
                <a:endParaRPr sz="1600" b="0" i="0" u="none" strike="noStrike" cap="none">
                  <a:solidFill>
                    <a:srgbClr val="000000"/>
                  </a:solidFill>
                  <a:latin typeface="Arial"/>
                  <a:ea typeface="Arial"/>
                  <a:cs typeface="Arial"/>
                  <a:sym typeface="Arial"/>
                </a:endParaRPr>
              </a:p>
            </p:txBody>
          </p:sp>
          <p:sp>
            <p:nvSpPr>
              <p:cNvPr id="491" name="Google Shape;491;p15"/>
              <p:cNvSpPr/>
              <p:nvPr/>
            </p:nvSpPr>
            <p:spPr>
              <a:xfrm>
                <a:off x="44033" y="149942"/>
                <a:ext cx="634695" cy="423257"/>
              </a:xfrm>
              <a:custGeom>
                <a:avLst/>
                <a:gdLst/>
                <a:ahLst/>
                <a:cxnLst/>
                <a:rect l="l" t="t" r="r" b="b"/>
                <a:pathLst>
                  <a:path w="21600" h="21600" extrusionOk="0">
                    <a:moveTo>
                      <a:pt x="17481" y="9747"/>
                    </a:moveTo>
                    <a:cubicBezTo>
                      <a:pt x="17512" y="9336"/>
                      <a:pt x="17542" y="8924"/>
                      <a:pt x="17542" y="8512"/>
                    </a:cubicBezTo>
                    <a:cubicBezTo>
                      <a:pt x="17542" y="3844"/>
                      <a:pt x="14980" y="0"/>
                      <a:pt x="11868" y="0"/>
                    </a:cubicBezTo>
                    <a:cubicBezTo>
                      <a:pt x="10617" y="0"/>
                      <a:pt x="9427" y="595"/>
                      <a:pt x="8420" y="1739"/>
                    </a:cubicBezTo>
                    <a:cubicBezTo>
                      <a:pt x="7505" y="2792"/>
                      <a:pt x="6834" y="4210"/>
                      <a:pt x="6468" y="5858"/>
                    </a:cubicBezTo>
                    <a:cubicBezTo>
                      <a:pt x="6163" y="5675"/>
                      <a:pt x="5827" y="5629"/>
                      <a:pt x="5522" y="5629"/>
                    </a:cubicBezTo>
                    <a:cubicBezTo>
                      <a:pt x="3905" y="5629"/>
                      <a:pt x="2593" y="7551"/>
                      <a:pt x="2593" y="9931"/>
                    </a:cubicBezTo>
                    <a:cubicBezTo>
                      <a:pt x="2593" y="9976"/>
                      <a:pt x="2593" y="10022"/>
                      <a:pt x="2593" y="10068"/>
                    </a:cubicBezTo>
                    <a:cubicBezTo>
                      <a:pt x="1007" y="11075"/>
                      <a:pt x="0" y="13408"/>
                      <a:pt x="0" y="16017"/>
                    </a:cubicBezTo>
                    <a:cubicBezTo>
                      <a:pt x="0" y="18259"/>
                      <a:pt x="763" y="20319"/>
                      <a:pt x="2044" y="21554"/>
                    </a:cubicBezTo>
                    <a:cubicBezTo>
                      <a:pt x="2075" y="21600"/>
                      <a:pt x="2075" y="21600"/>
                      <a:pt x="2075" y="21600"/>
                    </a:cubicBezTo>
                    <a:cubicBezTo>
                      <a:pt x="19373" y="21600"/>
                      <a:pt x="19373" y="21600"/>
                      <a:pt x="19373" y="21600"/>
                    </a:cubicBezTo>
                    <a:cubicBezTo>
                      <a:pt x="19586" y="21371"/>
                      <a:pt x="19586" y="21371"/>
                      <a:pt x="19586" y="21371"/>
                    </a:cubicBezTo>
                    <a:cubicBezTo>
                      <a:pt x="20868" y="20227"/>
                      <a:pt x="21600" y="18214"/>
                      <a:pt x="21600" y="16017"/>
                    </a:cubicBezTo>
                    <a:cubicBezTo>
                      <a:pt x="21600" y="12585"/>
                      <a:pt x="19769" y="9793"/>
                      <a:pt x="17481" y="9747"/>
                    </a:cubicBezTo>
                    <a:close/>
                  </a:path>
                </a:pathLst>
              </a:custGeom>
              <a:solidFill>
                <a:schemeClr val="lt1"/>
              </a:solidFill>
              <a:ln>
                <a:noFill/>
              </a:ln>
            </p:spPr>
            <p:txBody>
              <a:bodyPr spcFirstLastPara="1" wrap="square" lIns="60950" tIns="60950" rIns="60950" bIns="60950" anchor="t" anchorCtr="0">
                <a:noAutofit/>
              </a:bodyPr>
              <a:lstStyle/>
              <a:p>
                <a:pPr marL="0" marR="0" lvl="0" indent="0" algn="l" rtl="0">
                  <a:spcBef>
                    <a:spcPts val="0"/>
                  </a:spcBef>
                  <a:spcAft>
                    <a:spcPts val="0"/>
                  </a:spcAft>
                  <a:buNone/>
                </a:pPr>
                <a:endParaRPr sz="1600" b="0" i="0" u="none" strike="noStrike" cap="none">
                  <a:solidFill>
                    <a:srgbClr val="000000"/>
                  </a:solidFill>
                  <a:latin typeface="Arial"/>
                  <a:ea typeface="Arial"/>
                  <a:cs typeface="Arial"/>
                  <a:sym typeface="Arial"/>
                </a:endParaRPr>
              </a:p>
            </p:txBody>
          </p:sp>
          <p:sp>
            <p:nvSpPr>
              <p:cNvPr id="492" name="Google Shape;492;p15"/>
              <p:cNvSpPr/>
              <p:nvPr/>
            </p:nvSpPr>
            <p:spPr>
              <a:xfrm>
                <a:off x="302162" y="215234"/>
                <a:ext cx="184108" cy="94142"/>
              </a:xfrm>
              <a:custGeom>
                <a:avLst/>
                <a:gdLst/>
                <a:ahLst/>
                <a:cxnLst/>
                <a:rect l="l" t="t" r="r" b="b"/>
                <a:pathLst>
                  <a:path w="21600" h="21600" extrusionOk="0">
                    <a:moveTo>
                      <a:pt x="3899" y="21600"/>
                    </a:moveTo>
                    <a:cubicBezTo>
                      <a:pt x="3899" y="21394"/>
                      <a:pt x="3899" y="21394"/>
                      <a:pt x="3899" y="21189"/>
                    </a:cubicBezTo>
                    <a:cubicBezTo>
                      <a:pt x="3899" y="13783"/>
                      <a:pt x="6954" y="7611"/>
                      <a:pt x="10747" y="7611"/>
                    </a:cubicBezTo>
                    <a:cubicBezTo>
                      <a:pt x="14646" y="7611"/>
                      <a:pt x="17701" y="13783"/>
                      <a:pt x="17701" y="21189"/>
                    </a:cubicBezTo>
                    <a:cubicBezTo>
                      <a:pt x="17701" y="21394"/>
                      <a:pt x="17701" y="21394"/>
                      <a:pt x="17701" y="21600"/>
                    </a:cubicBezTo>
                    <a:cubicBezTo>
                      <a:pt x="21284" y="21600"/>
                      <a:pt x="21284" y="21600"/>
                      <a:pt x="21284" y="21600"/>
                    </a:cubicBezTo>
                    <a:cubicBezTo>
                      <a:pt x="21389" y="21600"/>
                      <a:pt x="21495" y="21600"/>
                      <a:pt x="21600" y="21600"/>
                    </a:cubicBezTo>
                    <a:cubicBezTo>
                      <a:pt x="21600" y="21394"/>
                      <a:pt x="21600" y="21394"/>
                      <a:pt x="21600" y="21189"/>
                    </a:cubicBezTo>
                    <a:cubicBezTo>
                      <a:pt x="21600" y="9463"/>
                      <a:pt x="16753" y="0"/>
                      <a:pt x="10747" y="0"/>
                    </a:cubicBezTo>
                    <a:cubicBezTo>
                      <a:pt x="4847" y="0"/>
                      <a:pt x="0" y="9463"/>
                      <a:pt x="0" y="21189"/>
                    </a:cubicBezTo>
                    <a:cubicBezTo>
                      <a:pt x="0" y="21394"/>
                      <a:pt x="0" y="21394"/>
                      <a:pt x="0" y="21600"/>
                    </a:cubicBezTo>
                    <a:cubicBezTo>
                      <a:pt x="105" y="21600"/>
                      <a:pt x="211" y="21600"/>
                      <a:pt x="211" y="21600"/>
                    </a:cubicBezTo>
                    <a:lnTo>
                      <a:pt x="3899" y="21600"/>
                    </a:lnTo>
                    <a:close/>
                  </a:path>
                </a:pathLst>
              </a:custGeom>
              <a:solidFill>
                <a:schemeClr val="lt1"/>
              </a:solidFill>
              <a:ln>
                <a:noFill/>
              </a:ln>
            </p:spPr>
            <p:txBody>
              <a:bodyPr spcFirstLastPara="1" wrap="square" lIns="60950" tIns="60950" rIns="60950" bIns="60950" anchor="t" anchorCtr="0">
                <a:noAutofit/>
              </a:bodyPr>
              <a:lstStyle/>
              <a:p>
                <a:pPr marL="0" marR="0" lvl="0" indent="0" algn="l" rtl="0">
                  <a:spcBef>
                    <a:spcPts val="0"/>
                  </a:spcBef>
                  <a:spcAft>
                    <a:spcPts val="0"/>
                  </a:spcAft>
                  <a:buNone/>
                </a:pPr>
                <a:endParaRPr sz="1600" b="0" i="0" u="none" strike="noStrike" cap="none">
                  <a:solidFill>
                    <a:srgbClr val="000000"/>
                  </a:solidFill>
                  <a:latin typeface="Arial"/>
                  <a:ea typeface="Arial"/>
                  <a:cs typeface="Arial"/>
                  <a:sym typeface="Arial"/>
                </a:endParaRPr>
              </a:p>
            </p:txBody>
          </p:sp>
          <p:sp>
            <p:nvSpPr>
              <p:cNvPr id="493" name="Google Shape;493;p15"/>
              <p:cNvSpPr/>
              <p:nvPr/>
            </p:nvSpPr>
            <p:spPr>
              <a:xfrm>
                <a:off x="279007" y="321902"/>
                <a:ext cx="230419" cy="75541"/>
              </a:xfrm>
              <a:custGeom>
                <a:avLst/>
                <a:gdLst/>
                <a:ahLst/>
                <a:cxnLst/>
                <a:rect l="l" t="t" r="r" b="b"/>
                <a:pathLst>
                  <a:path w="21600" h="21600" extrusionOk="0">
                    <a:moveTo>
                      <a:pt x="21600" y="7971"/>
                    </a:moveTo>
                    <a:cubicBezTo>
                      <a:pt x="21600" y="3600"/>
                      <a:pt x="20423" y="0"/>
                      <a:pt x="18995" y="0"/>
                    </a:cubicBezTo>
                    <a:cubicBezTo>
                      <a:pt x="2605" y="0"/>
                      <a:pt x="2605" y="0"/>
                      <a:pt x="2605" y="0"/>
                    </a:cubicBezTo>
                    <a:cubicBezTo>
                      <a:pt x="1177" y="0"/>
                      <a:pt x="0" y="3600"/>
                      <a:pt x="0" y="7971"/>
                    </a:cubicBezTo>
                    <a:cubicBezTo>
                      <a:pt x="0" y="21600"/>
                      <a:pt x="0" y="21600"/>
                      <a:pt x="0" y="21600"/>
                    </a:cubicBezTo>
                    <a:cubicBezTo>
                      <a:pt x="21600" y="21600"/>
                      <a:pt x="21600" y="21600"/>
                      <a:pt x="21600" y="21600"/>
                    </a:cubicBezTo>
                    <a:lnTo>
                      <a:pt x="21600" y="7971"/>
                    </a:lnTo>
                    <a:close/>
                  </a:path>
                </a:pathLst>
              </a:custGeom>
              <a:solidFill>
                <a:schemeClr val="lt1"/>
              </a:solidFill>
              <a:ln>
                <a:noFill/>
              </a:ln>
            </p:spPr>
            <p:txBody>
              <a:bodyPr spcFirstLastPara="1" wrap="square" lIns="60950" tIns="60950" rIns="60950" bIns="60950" anchor="t" anchorCtr="0">
                <a:noAutofit/>
              </a:bodyPr>
              <a:lstStyle/>
              <a:p>
                <a:pPr marL="0" marR="0" lvl="0" indent="0" algn="l" rtl="0">
                  <a:spcBef>
                    <a:spcPts val="0"/>
                  </a:spcBef>
                  <a:spcAft>
                    <a:spcPts val="0"/>
                  </a:spcAft>
                  <a:buNone/>
                </a:pPr>
                <a:endParaRPr sz="1600" b="0" i="0" u="none" strike="noStrike" cap="none">
                  <a:solidFill>
                    <a:srgbClr val="000000"/>
                  </a:solidFill>
                  <a:latin typeface="Arial"/>
                  <a:ea typeface="Arial"/>
                  <a:cs typeface="Arial"/>
                  <a:sym typeface="Arial"/>
                </a:endParaRPr>
              </a:p>
            </p:txBody>
          </p:sp>
          <p:sp>
            <p:nvSpPr>
              <p:cNvPr id="494" name="Google Shape;494;p15"/>
              <p:cNvSpPr/>
              <p:nvPr/>
            </p:nvSpPr>
            <p:spPr>
              <a:xfrm>
                <a:off x="279007" y="429708"/>
                <a:ext cx="230419" cy="80477"/>
              </a:xfrm>
              <a:custGeom>
                <a:avLst/>
                <a:gdLst/>
                <a:ahLst/>
                <a:cxnLst/>
                <a:rect l="l" t="t" r="r" b="b"/>
                <a:pathLst>
                  <a:path w="21600" h="21600" extrusionOk="0">
                    <a:moveTo>
                      <a:pt x="0" y="14160"/>
                    </a:moveTo>
                    <a:cubicBezTo>
                      <a:pt x="0" y="18240"/>
                      <a:pt x="1177" y="21600"/>
                      <a:pt x="2605" y="21600"/>
                    </a:cubicBezTo>
                    <a:cubicBezTo>
                      <a:pt x="18995" y="21600"/>
                      <a:pt x="18995" y="21600"/>
                      <a:pt x="18995" y="21600"/>
                    </a:cubicBezTo>
                    <a:cubicBezTo>
                      <a:pt x="20423" y="21600"/>
                      <a:pt x="21600" y="18240"/>
                      <a:pt x="21600" y="14160"/>
                    </a:cubicBezTo>
                    <a:cubicBezTo>
                      <a:pt x="21600" y="0"/>
                      <a:pt x="21600" y="0"/>
                      <a:pt x="21600" y="0"/>
                    </a:cubicBezTo>
                    <a:cubicBezTo>
                      <a:pt x="0" y="0"/>
                      <a:pt x="0" y="0"/>
                      <a:pt x="0" y="0"/>
                    </a:cubicBezTo>
                    <a:lnTo>
                      <a:pt x="0" y="14160"/>
                    </a:lnTo>
                    <a:close/>
                  </a:path>
                </a:pathLst>
              </a:custGeom>
              <a:solidFill>
                <a:schemeClr val="lt1"/>
              </a:solidFill>
              <a:ln>
                <a:noFill/>
              </a:ln>
            </p:spPr>
            <p:txBody>
              <a:bodyPr spcFirstLastPara="1" wrap="square" lIns="60950" tIns="60950" rIns="60950" bIns="60950" anchor="t" anchorCtr="0">
                <a:noAutofit/>
              </a:bodyPr>
              <a:lstStyle/>
              <a:p>
                <a:pPr marL="0" marR="0" lvl="0" indent="0" algn="l" rtl="0">
                  <a:spcBef>
                    <a:spcPts val="0"/>
                  </a:spcBef>
                  <a:spcAft>
                    <a:spcPts val="0"/>
                  </a:spcAft>
                  <a:buNone/>
                </a:pPr>
                <a:endParaRPr sz="1600" b="0" i="0" u="none" strike="noStrike" cap="none">
                  <a:solidFill>
                    <a:srgbClr val="000000"/>
                  </a:solidFill>
                  <a:latin typeface="Arial"/>
                  <a:ea typeface="Arial"/>
                  <a:cs typeface="Arial"/>
                  <a:sym typeface="Arial"/>
                </a:endParaRPr>
              </a:p>
            </p:txBody>
          </p:sp>
        </p:grpSp>
        <p:grpSp>
          <p:nvGrpSpPr>
            <p:cNvPr id="495" name="Google Shape;495;p15"/>
            <p:cNvGrpSpPr/>
            <p:nvPr/>
          </p:nvGrpSpPr>
          <p:grpSpPr>
            <a:xfrm>
              <a:off x="6844814" y="5086990"/>
              <a:ext cx="3047980" cy="277000"/>
              <a:chOff x="4839156" y="3438295"/>
              <a:chExt cx="2669764" cy="242627"/>
            </a:xfrm>
          </p:grpSpPr>
          <p:sp>
            <p:nvSpPr>
              <p:cNvPr id="496" name="Google Shape;496;p15"/>
              <p:cNvSpPr txBox="1"/>
              <p:nvPr/>
            </p:nvSpPr>
            <p:spPr>
              <a:xfrm>
                <a:off x="4839156" y="3438295"/>
                <a:ext cx="1138618" cy="242627"/>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1200" b="0" i="0" u="none" strike="noStrike" cap="none">
                    <a:solidFill>
                      <a:srgbClr val="636466"/>
                    </a:solidFill>
                    <a:latin typeface="Arial"/>
                    <a:ea typeface="Arial"/>
                    <a:cs typeface="Arial"/>
                    <a:sym typeface="Arial"/>
                  </a:rPr>
                  <a:t>Redes</a:t>
                </a:r>
                <a:endParaRPr/>
              </a:p>
            </p:txBody>
          </p:sp>
          <p:grpSp>
            <p:nvGrpSpPr>
              <p:cNvPr id="497" name="Google Shape;497;p15"/>
              <p:cNvGrpSpPr/>
              <p:nvPr/>
            </p:nvGrpSpPr>
            <p:grpSpPr>
              <a:xfrm>
                <a:off x="7291580" y="3440220"/>
                <a:ext cx="217340" cy="222124"/>
                <a:chOff x="102960" y="55789"/>
                <a:chExt cx="721180" cy="737054"/>
              </a:xfrm>
            </p:grpSpPr>
            <p:sp>
              <p:nvSpPr>
                <p:cNvPr id="498" name="Google Shape;498;p15"/>
                <p:cNvSpPr/>
                <p:nvPr/>
              </p:nvSpPr>
              <p:spPr>
                <a:xfrm>
                  <a:off x="678542" y="526142"/>
                  <a:ext cx="145598" cy="266701"/>
                </a:xfrm>
                <a:custGeom>
                  <a:avLst/>
                  <a:gdLst/>
                  <a:ahLst/>
                  <a:cxnLst/>
                  <a:rect l="l" t="t" r="r" b="b"/>
                  <a:pathLst>
                    <a:path w="21600" h="21600" extrusionOk="0">
                      <a:moveTo>
                        <a:pt x="20647" y="87"/>
                      </a:moveTo>
                      <a:cubicBezTo>
                        <a:pt x="20488" y="0"/>
                        <a:pt x="20171" y="0"/>
                        <a:pt x="20012" y="0"/>
                      </a:cubicBezTo>
                      <a:cubicBezTo>
                        <a:pt x="19694" y="0"/>
                        <a:pt x="19376" y="0"/>
                        <a:pt x="19059" y="173"/>
                      </a:cubicBezTo>
                      <a:cubicBezTo>
                        <a:pt x="794" y="7027"/>
                        <a:pt x="794" y="7027"/>
                        <a:pt x="794" y="7027"/>
                      </a:cubicBezTo>
                      <a:cubicBezTo>
                        <a:pt x="318" y="7200"/>
                        <a:pt x="0" y="7460"/>
                        <a:pt x="0" y="7720"/>
                      </a:cubicBezTo>
                      <a:cubicBezTo>
                        <a:pt x="0" y="20733"/>
                        <a:pt x="0" y="20733"/>
                        <a:pt x="0" y="20733"/>
                      </a:cubicBezTo>
                      <a:cubicBezTo>
                        <a:pt x="0" y="21080"/>
                        <a:pt x="476" y="21340"/>
                        <a:pt x="953" y="21513"/>
                      </a:cubicBezTo>
                      <a:cubicBezTo>
                        <a:pt x="1112" y="21600"/>
                        <a:pt x="1429" y="21600"/>
                        <a:pt x="1747" y="21600"/>
                      </a:cubicBezTo>
                      <a:cubicBezTo>
                        <a:pt x="2065" y="21600"/>
                        <a:pt x="2224" y="21513"/>
                        <a:pt x="2541" y="21427"/>
                      </a:cubicBezTo>
                      <a:cubicBezTo>
                        <a:pt x="20806" y="14660"/>
                        <a:pt x="20806" y="14660"/>
                        <a:pt x="20806" y="14660"/>
                      </a:cubicBezTo>
                      <a:cubicBezTo>
                        <a:pt x="21282" y="14487"/>
                        <a:pt x="21600" y="14227"/>
                        <a:pt x="21600" y="13880"/>
                      </a:cubicBezTo>
                      <a:cubicBezTo>
                        <a:pt x="21600" y="867"/>
                        <a:pt x="21600" y="867"/>
                        <a:pt x="21600" y="867"/>
                      </a:cubicBezTo>
                      <a:cubicBezTo>
                        <a:pt x="21600" y="520"/>
                        <a:pt x="21282" y="260"/>
                        <a:pt x="20647" y="87"/>
                      </a:cubicBezTo>
                      <a:close/>
                      <a:moveTo>
                        <a:pt x="20012" y="13880"/>
                      </a:moveTo>
                      <a:cubicBezTo>
                        <a:pt x="1747" y="20733"/>
                        <a:pt x="1747" y="20733"/>
                        <a:pt x="1747" y="20733"/>
                      </a:cubicBezTo>
                      <a:cubicBezTo>
                        <a:pt x="1747" y="7720"/>
                        <a:pt x="1747" y="7720"/>
                        <a:pt x="1747" y="7720"/>
                      </a:cubicBezTo>
                      <a:cubicBezTo>
                        <a:pt x="20012" y="867"/>
                        <a:pt x="20012" y="867"/>
                        <a:pt x="20012" y="867"/>
                      </a:cubicBezTo>
                      <a:lnTo>
                        <a:pt x="20012" y="13880"/>
                      </a:lnTo>
                      <a:close/>
                    </a:path>
                  </a:pathLst>
                </a:custGeom>
                <a:solidFill>
                  <a:schemeClr val="lt1"/>
                </a:solidFill>
                <a:ln>
                  <a:noFill/>
                </a:ln>
              </p:spPr>
              <p:txBody>
                <a:bodyPr spcFirstLastPara="1" wrap="square" lIns="60950" tIns="60950" rIns="60950" bIns="60950" anchor="t" anchorCtr="0">
                  <a:noAutofit/>
                </a:bodyPr>
                <a:lstStyle/>
                <a:p>
                  <a:pPr marL="0" marR="0" lvl="0" indent="0" algn="l" rtl="0">
                    <a:spcBef>
                      <a:spcPts val="0"/>
                    </a:spcBef>
                    <a:spcAft>
                      <a:spcPts val="0"/>
                    </a:spcAft>
                    <a:buNone/>
                  </a:pPr>
                  <a:endParaRPr sz="1600" b="0" i="0" u="none" strike="noStrike" cap="none">
                    <a:solidFill>
                      <a:srgbClr val="000000"/>
                    </a:solidFill>
                    <a:latin typeface="Arial"/>
                    <a:ea typeface="Arial"/>
                    <a:cs typeface="Arial"/>
                    <a:sym typeface="Arial"/>
                  </a:endParaRPr>
                </a:p>
              </p:txBody>
            </p:sp>
            <p:sp>
              <p:nvSpPr>
                <p:cNvPr id="499" name="Google Shape;499;p15"/>
                <p:cNvSpPr/>
                <p:nvPr/>
              </p:nvSpPr>
              <p:spPr>
                <a:xfrm>
                  <a:off x="268967" y="137432"/>
                  <a:ext cx="128816" cy="235404"/>
                </a:xfrm>
                <a:custGeom>
                  <a:avLst/>
                  <a:gdLst/>
                  <a:ahLst/>
                  <a:cxnLst/>
                  <a:rect l="l" t="t" r="r" b="b"/>
                  <a:pathLst>
                    <a:path w="21600" h="21600" extrusionOk="0">
                      <a:moveTo>
                        <a:pt x="20700" y="98"/>
                      </a:moveTo>
                      <a:cubicBezTo>
                        <a:pt x="20520" y="0"/>
                        <a:pt x="20160" y="0"/>
                        <a:pt x="19980" y="0"/>
                      </a:cubicBezTo>
                      <a:cubicBezTo>
                        <a:pt x="19620" y="0"/>
                        <a:pt x="19260" y="0"/>
                        <a:pt x="19080" y="98"/>
                      </a:cubicBezTo>
                      <a:cubicBezTo>
                        <a:pt x="720" y="6971"/>
                        <a:pt x="720" y="6971"/>
                        <a:pt x="720" y="6971"/>
                      </a:cubicBezTo>
                      <a:cubicBezTo>
                        <a:pt x="360" y="7167"/>
                        <a:pt x="0" y="7462"/>
                        <a:pt x="0" y="7658"/>
                      </a:cubicBezTo>
                      <a:cubicBezTo>
                        <a:pt x="0" y="20716"/>
                        <a:pt x="0" y="20716"/>
                        <a:pt x="0" y="20716"/>
                      </a:cubicBezTo>
                      <a:cubicBezTo>
                        <a:pt x="0" y="21011"/>
                        <a:pt x="360" y="21305"/>
                        <a:pt x="900" y="21502"/>
                      </a:cubicBezTo>
                      <a:cubicBezTo>
                        <a:pt x="1080" y="21502"/>
                        <a:pt x="1440" y="21600"/>
                        <a:pt x="1620" y="21600"/>
                      </a:cubicBezTo>
                      <a:cubicBezTo>
                        <a:pt x="1980" y="21600"/>
                        <a:pt x="2340" y="21502"/>
                        <a:pt x="2520" y="21404"/>
                      </a:cubicBezTo>
                      <a:cubicBezTo>
                        <a:pt x="20880" y="14629"/>
                        <a:pt x="20880" y="14629"/>
                        <a:pt x="20880" y="14629"/>
                      </a:cubicBezTo>
                      <a:cubicBezTo>
                        <a:pt x="21240" y="14433"/>
                        <a:pt x="21600" y="14138"/>
                        <a:pt x="21600" y="13844"/>
                      </a:cubicBezTo>
                      <a:cubicBezTo>
                        <a:pt x="21600" y="785"/>
                        <a:pt x="21600" y="785"/>
                        <a:pt x="21600" y="785"/>
                      </a:cubicBezTo>
                      <a:cubicBezTo>
                        <a:pt x="21600" y="491"/>
                        <a:pt x="21240" y="196"/>
                        <a:pt x="20700" y="98"/>
                      </a:cubicBezTo>
                      <a:close/>
                      <a:moveTo>
                        <a:pt x="19980" y="13844"/>
                      </a:moveTo>
                      <a:cubicBezTo>
                        <a:pt x="1620" y="20716"/>
                        <a:pt x="1620" y="20716"/>
                        <a:pt x="1620" y="20716"/>
                      </a:cubicBezTo>
                      <a:cubicBezTo>
                        <a:pt x="1620" y="7658"/>
                        <a:pt x="1620" y="7658"/>
                        <a:pt x="1620" y="7658"/>
                      </a:cubicBezTo>
                      <a:cubicBezTo>
                        <a:pt x="19980" y="785"/>
                        <a:pt x="19980" y="785"/>
                        <a:pt x="19980" y="785"/>
                      </a:cubicBezTo>
                      <a:lnTo>
                        <a:pt x="19980" y="13844"/>
                      </a:lnTo>
                      <a:close/>
                    </a:path>
                  </a:pathLst>
                </a:custGeom>
                <a:solidFill>
                  <a:schemeClr val="lt1"/>
                </a:solidFill>
                <a:ln>
                  <a:noFill/>
                </a:ln>
              </p:spPr>
              <p:txBody>
                <a:bodyPr spcFirstLastPara="1" wrap="square" lIns="60950" tIns="60950" rIns="60950" bIns="60950" anchor="t" anchorCtr="0">
                  <a:noAutofit/>
                </a:bodyPr>
                <a:lstStyle/>
                <a:p>
                  <a:pPr marL="0" marR="0" lvl="0" indent="0" algn="l" rtl="0">
                    <a:spcBef>
                      <a:spcPts val="0"/>
                    </a:spcBef>
                    <a:spcAft>
                      <a:spcPts val="0"/>
                    </a:spcAft>
                    <a:buNone/>
                  </a:pPr>
                  <a:endParaRPr sz="1600" b="0" i="0" u="none" strike="noStrike" cap="none">
                    <a:solidFill>
                      <a:srgbClr val="000000"/>
                    </a:solidFill>
                    <a:latin typeface="Arial"/>
                    <a:ea typeface="Arial"/>
                    <a:cs typeface="Arial"/>
                    <a:sym typeface="Arial"/>
                  </a:endParaRPr>
                </a:p>
              </p:txBody>
            </p:sp>
            <p:sp>
              <p:nvSpPr>
                <p:cNvPr id="500" name="Google Shape;500;p15"/>
                <p:cNvSpPr/>
                <p:nvPr/>
              </p:nvSpPr>
              <p:spPr>
                <a:xfrm>
                  <a:off x="276678" y="142875"/>
                  <a:ext cx="113394" cy="223611"/>
                </a:xfrm>
                <a:custGeom>
                  <a:avLst/>
                  <a:gdLst/>
                  <a:ahLst/>
                  <a:cxnLst/>
                  <a:rect l="l" t="t" r="r" b="b"/>
                  <a:pathLst>
                    <a:path w="21600" h="21600" extrusionOk="0">
                      <a:moveTo>
                        <a:pt x="0" y="21600"/>
                      </a:moveTo>
                      <a:lnTo>
                        <a:pt x="21600" y="14152"/>
                      </a:lnTo>
                      <a:lnTo>
                        <a:pt x="21600" y="0"/>
                      </a:lnTo>
                      <a:lnTo>
                        <a:pt x="0" y="7448"/>
                      </a:lnTo>
                      <a:lnTo>
                        <a:pt x="0" y="21600"/>
                      </a:lnTo>
                      <a:close/>
                    </a:path>
                  </a:pathLst>
                </a:custGeom>
                <a:solidFill>
                  <a:schemeClr val="lt1"/>
                </a:solidFill>
                <a:ln>
                  <a:noFill/>
                </a:ln>
              </p:spPr>
              <p:txBody>
                <a:bodyPr spcFirstLastPara="1" wrap="square" lIns="60950" tIns="60950" rIns="60950" bIns="60950" anchor="t" anchorCtr="0">
                  <a:noAutofit/>
                </a:bodyPr>
                <a:lstStyle/>
                <a:p>
                  <a:pPr marL="0" marR="0" lvl="0" indent="0" algn="l" rtl="0">
                    <a:spcBef>
                      <a:spcPts val="0"/>
                    </a:spcBef>
                    <a:spcAft>
                      <a:spcPts val="0"/>
                    </a:spcAft>
                    <a:buNone/>
                  </a:pPr>
                  <a:endParaRPr sz="1600" b="0" i="0" u="none" strike="noStrike" cap="none">
                    <a:solidFill>
                      <a:srgbClr val="000000"/>
                    </a:solidFill>
                    <a:latin typeface="Arial"/>
                    <a:ea typeface="Arial"/>
                    <a:cs typeface="Arial"/>
                    <a:sym typeface="Arial"/>
                  </a:endParaRPr>
                </a:p>
              </p:txBody>
            </p:sp>
            <p:sp>
              <p:nvSpPr>
                <p:cNvPr id="501" name="Google Shape;501;p15"/>
                <p:cNvSpPr/>
                <p:nvPr/>
              </p:nvSpPr>
              <p:spPr>
                <a:xfrm>
                  <a:off x="109310" y="55789"/>
                  <a:ext cx="270444" cy="146958"/>
                </a:xfrm>
                <a:custGeom>
                  <a:avLst/>
                  <a:gdLst/>
                  <a:ahLst/>
                  <a:cxnLst/>
                  <a:rect l="l" t="t" r="r" b="b"/>
                  <a:pathLst>
                    <a:path w="21537" h="21600" extrusionOk="0">
                      <a:moveTo>
                        <a:pt x="21515" y="8987"/>
                      </a:moveTo>
                      <a:cubicBezTo>
                        <a:pt x="21515" y="8514"/>
                        <a:pt x="21344" y="8041"/>
                        <a:pt x="21088" y="7883"/>
                      </a:cubicBezTo>
                      <a:cubicBezTo>
                        <a:pt x="10245" y="158"/>
                        <a:pt x="10245" y="158"/>
                        <a:pt x="10245" y="158"/>
                      </a:cubicBezTo>
                      <a:cubicBezTo>
                        <a:pt x="10160" y="0"/>
                        <a:pt x="9989" y="0"/>
                        <a:pt x="9904" y="0"/>
                      </a:cubicBezTo>
                      <a:cubicBezTo>
                        <a:pt x="9818" y="0"/>
                        <a:pt x="9647" y="0"/>
                        <a:pt x="9562" y="158"/>
                      </a:cubicBezTo>
                      <a:cubicBezTo>
                        <a:pt x="342" y="11036"/>
                        <a:pt x="342" y="11036"/>
                        <a:pt x="342" y="11036"/>
                      </a:cubicBezTo>
                      <a:cubicBezTo>
                        <a:pt x="85" y="11352"/>
                        <a:pt x="0" y="11825"/>
                        <a:pt x="0" y="12298"/>
                      </a:cubicBezTo>
                      <a:cubicBezTo>
                        <a:pt x="85" y="12928"/>
                        <a:pt x="256" y="13244"/>
                        <a:pt x="512" y="13559"/>
                      </a:cubicBezTo>
                      <a:cubicBezTo>
                        <a:pt x="11782" y="21600"/>
                        <a:pt x="11782" y="21600"/>
                        <a:pt x="11782" y="21600"/>
                      </a:cubicBezTo>
                      <a:cubicBezTo>
                        <a:pt x="11867" y="21600"/>
                        <a:pt x="11953" y="21600"/>
                        <a:pt x="12123" y="21600"/>
                      </a:cubicBezTo>
                      <a:cubicBezTo>
                        <a:pt x="12209" y="21600"/>
                        <a:pt x="12379" y="21600"/>
                        <a:pt x="12550" y="21442"/>
                      </a:cubicBezTo>
                      <a:cubicBezTo>
                        <a:pt x="21173" y="10406"/>
                        <a:pt x="21173" y="10406"/>
                        <a:pt x="21173" y="10406"/>
                      </a:cubicBezTo>
                      <a:cubicBezTo>
                        <a:pt x="21429" y="10091"/>
                        <a:pt x="21600" y="9618"/>
                        <a:pt x="21515" y="8987"/>
                      </a:cubicBezTo>
                      <a:close/>
                      <a:moveTo>
                        <a:pt x="12123" y="20181"/>
                      </a:moveTo>
                      <a:cubicBezTo>
                        <a:pt x="768" y="12140"/>
                        <a:pt x="768" y="12140"/>
                        <a:pt x="768" y="12140"/>
                      </a:cubicBezTo>
                      <a:cubicBezTo>
                        <a:pt x="9904" y="1419"/>
                        <a:pt x="9904" y="1419"/>
                        <a:pt x="9904" y="1419"/>
                      </a:cubicBezTo>
                      <a:cubicBezTo>
                        <a:pt x="20746" y="9145"/>
                        <a:pt x="20746" y="9145"/>
                        <a:pt x="20746" y="9145"/>
                      </a:cubicBezTo>
                      <a:lnTo>
                        <a:pt x="12123" y="20181"/>
                      </a:lnTo>
                      <a:close/>
                    </a:path>
                  </a:pathLst>
                </a:custGeom>
                <a:solidFill>
                  <a:schemeClr val="lt1"/>
                </a:solidFill>
                <a:ln>
                  <a:noFill/>
                </a:ln>
              </p:spPr>
              <p:txBody>
                <a:bodyPr spcFirstLastPara="1" wrap="square" lIns="60950" tIns="60950" rIns="60950" bIns="60950" anchor="t" anchorCtr="0">
                  <a:noAutofit/>
                </a:bodyPr>
                <a:lstStyle/>
                <a:p>
                  <a:pPr marL="0" marR="0" lvl="0" indent="0" algn="l" rtl="0">
                    <a:spcBef>
                      <a:spcPts val="0"/>
                    </a:spcBef>
                    <a:spcAft>
                      <a:spcPts val="0"/>
                    </a:spcAft>
                    <a:buNone/>
                  </a:pPr>
                  <a:endParaRPr sz="1600" b="0" i="0" u="none" strike="noStrike" cap="none">
                    <a:solidFill>
                      <a:srgbClr val="000000"/>
                    </a:solidFill>
                    <a:latin typeface="Arial"/>
                    <a:ea typeface="Arial"/>
                    <a:cs typeface="Arial"/>
                    <a:sym typeface="Arial"/>
                  </a:endParaRPr>
                </a:p>
              </p:txBody>
            </p:sp>
            <p:sp>
              <p:nvSpPr>
                <p:cNvPr id="502" name="Google Shape;502;p15"/>
                <p:cNvSpPr/>
                <p:nvPr/>
              </p:nvSpPr>
              <p:spPr>
                <a:xfrm>
                  <a:off x="117021" y="64407"/>
                  <a:ext cx="255815" cy="130629"/>
                </a:xfrm>
                <a:custGeom>
                  <a:avLst/>
                  <a:gdLst/>
                  <a:ahLst/>
                  <a:cxnLst/>
                  <a:rect l="l" t="t" r="r" b="b"/>
                  <a:pathLst>
                    <a:path w="21600" h="21600" extrusionOk="0">
                      <a:moveTo>
                        <a:pt x="0" y="12450"/>
                      </a:moveTo>
                      <a:lnTo>
                        <a:pt x="12217" y="21600"/>
                      </a:lnTo>
                      <a:lnTo>
                        <a:pt x="21600" y="8850"/>
                      </a:lnTo>
                      <a:lnTo>
                        <a:pt x="9843" y="0"/>
                      </a:lnTo>
                      <a:lnTo>
                        <a:pt x="0" y="12450"/>
                      </a:lnTo>
                      <a:close/>
                    </a:path>
                  </a:pathLst>
                </a:custGeom>
                <a:solidFill>
                  <a:schemeClr val="lt1"/>
                </a:solidFill>
                <a:ln>
                  <a:noFill/>
                </a:ln>
              </p:spPr>
              <p:txBody>
                <a:bodyPr spcFirstLastPara="1" wrap="square" lIns="60950" tIns="60950" rIns="60950" bIns="60950" anchor="t" anchorCtr="0">
                  <a:noAutofit/>
                </a:bodyPr>
                <a:lstStyle/>
                <a:p>
                  <a:pPr marL="0" marR="0" lvl="0" indent="0" algn="l" rtl="0">
                    <a:spcBef>
                      <a:spcPts val="0"/>
                    </a:spcBef>
                    <a:spcAft>
                      <a:spcPts val="0"/>
                    </a:spcAft>
                    <a:buNone/>
                  </a:pPr>
                  <a:endParaRPr sz="1600" b="0" i="0" u="none" strike="noStrike" cap="none">
                    <a:solidFill>
                      <a:srgbClr val="000000"/>
                    </a:solidFill>
                    <a:latin typeface="Arial"/>
                    <a:ea typeface="Arial"/>
                    <a:cs typeface="Arial"/>
                    <a:sym typeface="Arial"/>
                  </a:endParaRPr>
                </a:p>
              </p:txBody>
            </p:sp>
            <p:sp>
              <p:nvSpPr>
                <p:cNvPr id="503" name="Google Shape;503;p15"/>
                <p:cNvSpPr/>
                <p:nvPr/>
              </p:nvSpPr>
              <p:spPr>
                <a:xfrm>
                  <a:off x="102960" y="158750"/>
                  <a:ext cx="154216" cy="217715"/>
                </a:xfrm>
                <a:custGeom>
                  <a:avLst/>
                  <a:gdLst/>
                  <a:ahLst/>
                  <a:cxnLst/>
                  <a:rect l="l" t="t" r="r" b="b"/>
                  <a:pathLst>
                    <a:path w="21600" h="21600" extrusionOk="0">
                      <a:moveTo>
                        <a:pt x="20700" y="5320"/>
                      </a:moveTo>
                      <a:cubicBezTo>
                        <a:pt x="1800" y="106"/>
                        <a:pt x="1800" y="106"/>
                        <a:pt x="1800" y="106"/>
                      </a:cubicBezTo>
                      <a:cubicBezTo>
                        <a:pt x="1650" y="0"/>
                        <a:pt x="1500" y="0"/>
                        <a:pt x="1350" y="0"/>
                      </a:cubicBezTo>
                      <a:cubicBezTo>
                        <a:pt x="1050" y="0"/>
                        <a:pt x="750" y="106"/>
                        <a:pt x="600" y="213"/>
                      </a:cubicBezTo>
                      <a:cubicBezTo>
                        <a:pt x="150" y="319"/>
                        <a:pt x="0" y="638"/>
                        <a:pt x="0" y="958"/>
                      </a:cubicBezTo>
                      <a:cubicBezTo>
                        <a:pt x="0" y="15535"/>
                        <a:pt x="0" y="15535"/>
                        <a:pt x="0" y="15535"/>
                      </a:cubicBezTo>
                      <a:cubicBezTo>
                        <a:pt x="0" y="15854"/>
                        <a:pt x="300" y="16280"/>
                        <a:pt x="750" y="16386"/>
                      </a:cubicBezTo>
                      <a:cubicBezTo>
                        <a:pt x="19800" y="21600"/>
                        <a:pt x="19800" y="21600"/>
                        <a:pt x="19800" y="21600"/>
                      </a:cubicBezTo>
                      <a:cubicBezTo>
                        <a:pt x="19950" y="21600"/>
                        <a:pt x="20100" y="21600"/>
                        <a:pt x="20250" y="21600"/>
                      </a:cubicBezTo>
                      <a:cubicBezTo>
                        <a:pt x="20550" y="21600"/>
                        <a:pt x="20700" y="21600"/>
                        <a:pt x="21000" y="21494"/>
                      </a:cubicBezTo>
                      <a:cubicBezTo>
                        <a:pt x="21300" y="21281"/>
                        <a:pt x="21600" y="21068"/>
                        <a:pt x="21600" y="20749"/>
                      </a:cubicBezTo>
                      <a:cubicBezTo>
                        <a:pt x="21600" y="6278"/>
                        <a:pt x="21600" y="6278"/>
                        <a:pt x="21600" y="6278"/>
                      </a:cubicBezTo>
                      <a:cubicBezTo>
                        <a:pt x="21600" y="5852"/>
                        <a:pt x="21300" y="5533"/>
                        <a:pt x="20700" y="5320"/>
                      </a:cubicBezTo>
                      <a:close/>
                      <a:moveTo>
                        <a:pt x="20250" y="20749"/>
                      </a:moveTo>
                      <a:cubicBezTo>
                        <a:pt x="1350" y="15535"/>
                        <a:pt x="1350" y="15535"/>
                        <a:pt x="1350" y="15535"/>
                      </a:cubicBezTo>
                      <a:cubicBezTo>
                        <a:pt x="1350" y="958"/>
                        <a:pt x="1350" y="958"/>
                        <a:pt x="1350" y="958"/>
                      </a:cubicBezTo>
                      <a:cubicBezTo>
                        <a:pt x="20250" y="6278"/>
                        <a:pt x="20250" y="6278"/>
                        <a:pt x="20250" y="6278"/>
                      </a:cubicBezTo>
                      <a:lnTo>
                        <a:pt x="20250" y="20749"/>
                      </a:lnTo>
                      <a:close/>
                    </a:path>
                  </a:pathLst>
                </a:custGeom>
                <a:solidFill>
                  <a:schemeClr val="lt1"/>
                </a:solidFill>
                <a:ln>
                  <a:noFill/>
                </a:ln>
              </p:spPr>
              <p:txBody>
                <a:bodyPr spcFirstLastPara="1" wrap="square" lIns="60950" tIns="60950" rIns="60950" bIns="60950" anchor="t" anchorCtr="0">
                  <a:noAutofit/>
                </a:bodyPr>
                <a:lstStyle/>
                <a:p>
                  <a:pPr marL="0" marR="0" lvl="0" indent="0" algn="l" rtl="0">
                    <a:spcBef>
                      <a:spcPts val="0"/>
                    </a:spcBef>
                    <a:spcAft>
                      <a:spcPts val="0"/>
                    </a:spcAft>
                    <a:buNone/>
                  </a:pPr>
                  <a:endParaRPr sz="1600" b="0" i="0" u="none" strike="noStrike" cap="none">
                    <a:solidFill>
                      <a:srgbClr val="000000"/>
                    </a:solidFill>
                    <a:latin typeface="Arial"/>
                    <a:ea typeface="Arial"/>
                    <a:cs typeface="Arial"/>
                    <a:sym typeface="Arial"/>
                  </a:endParaRPr>
                </a:p>
              </p:txBody>
            </p:sp>
            <p:sp>
              <p:nvSpPr>
                <p:cNvPr id="504" name="Google Shape;504;p15"/>
                <p:cNvSpPr/>
                <p:nvPr/>
              </p:nvSpPr>
              <p:spPr>
                <a:xfrm>
                  <a:off x="112485" y="60324"/>
                  <a:ext cx="121105" cy="128362"/>
                </a:xfrm>
                <a:custGeom>
                  <a:avLst/>
                  <a:gdLst/>
                  <a:ahLst/>
                  <a:cxnLst/>
                  <a:rect l="l" t="t" r="r" b="b"/>
                  <a:pathLst>
                    <a:path w="21600" h="21600" extrusionOk="0">
                      <a:moveTo>
                        <a:pt x="21600" y="153"/>
                      </a:moveTo>
                      <a:lnTo>
                        <a:pt x="21600" y="21600"/>
                      </a:lnTo>
                      <a:lnTo>
                        <a:pt x="809" y="14044"/>
                      </a:lnTo>
                      <a:lnTo>
                        <a:pt x="0" y="12975"/>
                      </a:lnTo>
                      <a:lnTo>
                        <a:pt x="21438" y="0"/>
                      </a:lnTo>
                      <a:lnTo>
                        <a:pt x="21600" y="153"/>
                      </a:lnTo>
                      <a:close/>
                    </a:path>
                  </a:pathLst>
                </a:custGeom>
                <a:solidFill>
                  <a:schemeClr val="lt1"/>
                </a:solidFill>
                <a:ln>
                  <a:noFill/>
                </a:ln>
              </p:spPr>
              <p:txBody>
                <a:bodyPr spcFirstLastPara="1" wrap="square" lIns="60950" tIns="60950" rIns="60950" bIns="60950" anchor="t" anchorCtr="0">
                  <a:noAutofit/>
                </a:bodyPr>
                <a:lstStyle/>
                <a:p>
                  <a:pPr marL="0" marR="0" lvl="0" indent="0" algn="l" rtl="0">
                    <a:spcBef>
                      <a:spcPts val="0"/>
                    </a:spcBef>
                    <a:spcAft>
                      <a:spcPts val="0"/>
                    </a:spcAft>
                    <a:buNone/>
                  </a:pPr>
                  <a:endParaRPr sz="1600" b="0" i="0" u="none" strike="noStrike" cap="none">
                    <a:solidFill>
                      <a:srgbClr val="000000"/>
                    </a:solidFill>
                    <a:latin typeface="Arial"/>
                    <a:ea typeface="Arial"/>
                    <a:cs typeface="Arial"/>
                    <a:sym typeface="Arial"/>
                  </a:endParaRPr>
                </a:p>
              </p:txBody>
            </p:sp>
            <p:sp>
              <p:nvSpPr>
                <p:cNvPr id="505" name="Google Shape;505;p15"/>
                <p:cNvSpPr/>
                <p:nvPr/>
              </p:nvSpPr>
              <p:spPr>
                <a:xfrm>
                  <a:off x="342900" y="643164"/>
                  <a:ext cx="99786" cy="71665"/>
                </a:xfrm>
                <a:custGeom>
                  <a:avLst/>
                  <a:gdLst/>
                  <a:ahLst/>
                  <a:cxnLst/>
                  <a:rect l="l" t="t" r="r" b="b"/>
                  <a:pathLst>
                    <a:path w="21600" h="21600" extrusionOk="0">
                      <a:moveTo>
                        <a:pt x="10452" y="15797"/>
                      </a:moveTo>
                      <a:cubicBezTo>
                        <a:pt x="8361" y="15797"/>
                        <a:pt x="6735" y="13540"/>
                        <a:pt x="6735" y="10961"/>
                      </a:cubicBezTo>
                      <a:cubicBezTo>
                        <a:pt x="6735" y="8060"/>
                        <a:pt x="8361" y="5803"/>
                        <a:pt x="10452" y="5803"/>
                      </a:cubicBezTo>
                      <a:cubicBezTo>
                        <a:pt x="21600" y="5803"/>
                        <a:pt x="21600" y="5803"/>
                        <a:pt x="21600" y="5803"/>
                      </a:cubicBezTo>
                      <a:cubicBezTo>
                        <a:pt x="21600" y="0"/>
                        <a:pt x="21600" y="0"/>
                        <a:pt x="21600" y="0"/>
                      </a:cubicBezTo>
                      <a:cubicBezTo>
                        <a:pt x="3716" y="0"/>
                        <a:pt x="3716" y="0"/>
                        <a:pt x="3716" y="0"/>
                      </a:cubicBezTo>
                      <a:cubicBezTo>
                        <a:pt x="1626" y="0"/>
                        <a:pt x="0" y="2257"/>
                        <a:pt x="0" y="5158"/>
                      </a:cubicBezTo>
                      <a:cubicBezTo>
                        <a:pt x="0" y="16442"/>
                        <a:pt x="0" y="16442"/>
                        <a:pt x="0" y="16442"/>
                      </a:cubicBezTo>
                      <a:cubicBezTo>
                        <a:pt x="0" y="19343"/>
                        <a:pt x="1626" y="21600"/>
                        <a:pt x="3716" y="21600"/>
                      </a:cubicBezTo>
                      <a:cubicBezTo>
                        <a:pt x="21600" y="21600"/>
                        <a:pt x="21600" y="21600"/>
                        <a:pt x="21600" y="21600"/>
                      </a:cubicBezTo>
                      <a:cubicBezTo>
                        <a:pt x="21600" y="15797"/>
                        <a:pt x="21600" y="15797"/>
                        <a:pt x="21600" y="15797"/>
                      </a:cubicBezTo>
                      <a:lnTo>
                        <a:pt x="10452" y="15797"/>
                      </a:lnTo>
                      <a:close/>
                    </a:path>
                  </a:pathLst>
                </a:custGeom>
                <a:solidFill>
                  <a:schemeClr val="lt1"/>
                </a:solidFill>
                <a:ln>
                  <a:noFill/>
                </a:ln>
              </p:spPr>
              <p:txBody>
                <a:bodyPr spcFirstLastPara="1" wrap="square" lIns="60950" tIns="60950" rIns="60950" bIns="60950" anchor="t" anchorCtr="0">
                  <a:noAutofit/>
                </a:bodyPr>
                <a:lstStyle/>
                <a:p>
                  <a:pPr marL="0" marR="0" lvl="0" indent="0" algn="l" rtl="0">
                    <a:spcBef>
                      <a:spcPts val="0"/>
                    </a:spcBef>
                    <a:spcAft>
                      <a:spcPts val="0"/>
                    </a:spcAft>
                    <a:buNone/>
                  </a:pPr>
                  <a:endParaRPr sz="1600" b="0" i="0" u="none" strike="noStrike" cap="none">
                    <a:solidFill>
                      <a:srgbClr val="000000"/>
                    </a:solidFill>
                    <a:latin typeface="Arial"/>
                    <a:ea typeface="Arial"/>
                    <a:cs typeface="Arial"/>
                    <a:sym typeface="Arial"/>
                  </a:endParaRPr>
                </a:p>
              </p:txBody>
            </p:sp>
            <p:sp>
              <p:nvSpPr>
                <p:cNvPr id="506" name="Google Shape;506;p15"/>
                <p:cNvSpPr/>
                <p:nvPr/>
              </p:nvSpPr>
              <p:spPr>
                <a:xfrm>
                  <a:off x="382814" y="669925"/>
                  <a:ext cx="59872" cy="18143"/>
                </a:xfrm>
                <a:custGeom>
                  <a:avLst/>
                  <a:gdLst/>
                  <a:ahLst/>
                  <a:cxnLst/>
                  <a:rect l="l" t="t" r="r" b="b"/>
                  <a:pathLst>
                    <a:path w="21600" h="21600" extrusionOk="0">
                      <a:moveTo>
                        <a:pt x="0" y="11435"/>
                      </a:moveTo>
                      <a:cubicBezTo>
                        <a:pt x="0" y="16518"/>
                        <a:pt x="1157" y="21600"/>
                        <a:pt x="3086" y="21600"/>
                      </a:cubicBezTo>
                      <a:cubicBezTo>
                        <a:pt x="21600" y="21600"/>
                        <a:pt x="21600" y="21600"/>
                        <a:pt x="21600" y="21600"/>
                      </a:cubicBezTo>
                      <a:cubicBezTo>
                        <a:pt x="21600" y="0"/>
                        <a:pt x="21600" y="0"/>
                        <a:pt x="21600" y="0"/>
                      </a:cubicBezTo>
                      <a:cubicBezTo>
                        <a:pt x="3086" y="0"/>
                        <a:pt x="3086" y="0"/>
                        <a:pt x="3086" y="0"/>
                      </a:cubicBezTo>
                      <a:cubicBezTo>
                        <a:pt x="1157" y="0"/>
                        <a:pt x="0" y="5082"/>
                        <a:pt x="0" y="11435"/>
                      </a:cubicBezTo>
                      <a:close/>
                    </a:path>
                  </a:pathLst>
                </a:custGeom>
                <a:solidFill>
                  <a:schemeClr val="lt1"/>
                </a:solidFill>
                <a:ln>
                  <a:noFill/>
                </a:ln>
              </p:spPr>
              <p:txBody>
                <a:bodyPr spcFirstLastPara="1" wrap="square" lIns="60950" tIns="60950" rIns="60950" bIns="60950" anchor="t" anchorCtr="0">
                  <a:noAutofit/>
                </a:bodyPr>
                <a:lstStyle/>
                <a:p>
                  <a:pPr marL="0" marR="0" lvl="0" indent="0" algn="l" rtl="0">
                    <a:spcBef>
                      <a:spcPts val="0"/>
                    </a:spcBef>
                    <a:spcAft>
                      <a:spcPts val="0"/>
                    </a:spcAft>
                    <a:buNone/>
                  </a:pPr>
                  <a:endParaRPr sz="1600" b="0" i="0" u="none" strike="noStrike" cap="none">
                    <a:solidFill>
                      <a:srgbClr val="000000"/>
                    </a:solidFill>
                    <a:latin typeface="Arial"/>
                    <a:ea typeface="Arial"/>
                    <a:cs typeface="Arial"/>
                    <a:sym typeface="Arial"/>
                  </a:endParaRPr>
                </a:p>
              </p:txBody>
            </p:sp>
            <p:sp>
              <p:nvSpPr>
                <p:cNvPr id="507" name="Google Shape;507;p15"/>
                <p:cNvSpPr/>
                <p:nvPr/>
              </p:nvSpPr>
              <p:spPr>
                <a:xfrm>
                  <a:off x="446767" y="653596"/>
                  <a:ext cx="14062" cy="50347"/>
                </a:xfrm>
                <a:prstGeom prst="rect">
                  <a:avLst/>
                </a:prstGeom>
                <a:solidFill>
                  <a:schemeClr val="lt1"/>
                </a:solidFill>
                <a:ln>
                  <a:noFill/>
                </a:ln>
              </p:spPr>
              <p:txBody>
                <a:bodyPr spcFirstLastPara="1" wrap="square" lIns="60950" tIns="60950" rIns="60950" bIns="60950" anchor="t" anchorCtr="0">
                  <a:noAutofit/>
                </a:bodyPr>
                <a:lstStyle/>
                <a:p>
                  <a:pPr marL="0" marR="0" lvl="0" indent="0" algn="l" rtl="0">
                    <a:spcBef>
                      <a:spcPts val="0"/>
                    </a:spcBef>
                    <a:spcAft>
                      <a:spcPts val="0"/>
                    </a:spcAft>
                    <a:buNone/>
                  </a:pPr>
                  <a:endParaRPr sz="1600" b="0" i="0" u="none" strike="noStrike" cap="none">
                    <a:solidFill>
                      <a:srgbClr val="000000"/>
                    </a:solidFill>
                    <a:latin typeface="Arial"/>
                    <a:ea typeface="Arial"/>
                    <a:cs typeface="Arial"/>
                    <a:sym typeface="Arial"/>
                  </a:endParaRPr>
                </a:p>
              </p:txBody>
            </p:sp>
            <p:sp>
              <p:nvSpPr>
                <p:cNvPr id="508" name="Google Shape;508;p15"/>
                <p:cNvSpPr/>
                <p:nvPr/>
              </p:nvSpPr>
              <p:spPr>
                <a:xfrm>
                  <a:off x="324757" y="664482"/>
                  <a:ext cx="12701" cy="29029"/>
                </a:xfrm>
                <a:prstGeom prst="rect">
                  <a:avLst/>
                </a:prstGeom>
                <a:solidFill>
                  <a:schemeClr val="lt1"/>
                </a:solidFill>
                <a:ln>
                  <a:noFill/>
                </a:ln>
              </p:spPr>
              <p:txBody>
                <a:bodyPr spcFirstLastPara="1" wrap="square" lIns="60950" tIns="60950" rIns="60950" bIns="60950" anchor="t" anchorCtr="0">
                  <a:noAutofit/>
                </a:bodyPr>
                <a:lstStyle/>
                <a:p>
                  <a:pPr marL="0" marR="0" lvl="0" indent="0" algn="l" rtl="0">
                    <a:spcBef>
                      <a:spcPts val="0"/>
                    </a:spcBef>
                    <a:spcAft>
                      <a:spcPts val="0"/>
                    </a:spcAft>
                    <a:buNone/>
                  </a:pPr>
                  <a:endParaRPr sz="1600" b="0" i="0" u="none" strike="noStrike" cap="none">
                    <a:solidFill>
                      <a:srgbClr val="000000"/>
                    </a:solidFill>
                    <a:latin typeface="Arial"/>
                    <a:ea typeface="Arial"/>
                    <a:cs typeface="Arial"/>
                    <a:sym typeface="Arial"/>
                  </a:endParaRPr>
                </a:p>
              </p:txBody>
            </p:sp>
            <p:sp>
              <p:nvSpPr>
                <p:cNvPr id="509" name="Google Shape;509;p15"/>
                <p:cNvSpPr/>
                <p:nvPr/>
              </p:nvSpPr>
              <p:spPr>
                <a:xfrm>
                  <a:off x="306614" y="664482"/>
                  <a:ext cx="14061" cy="29029"/>
                </a:xfrm>
                <a:prstGeom prst="rect">
                  <a:avLst/>
                </a:prstGeom>
                <a:solidFill>
                  <a:schemeClr val="lt1"/>
                </a:solidFill>
                <a:ln>
                  <a:noFill/>
                </a:ln>
              </p:spPr>
              <p:txBody>
                <a:bodyPr spcFirstLastPara="1" wrap="square" lIns="60950" tIns="60950" rIns="60950" bIns="60950" anchor="t" anchorCtr="0">
                  <a:noAutofit/>
                </a:bodyPr>
                <a:lstStyle/>
                <a:p>
                  <a:pPr marL="0" marR="0" lvl="0" indent="0" algn="l" rtl="0">
                    <a:spcBef>
                      <a:spcPts val="0"/>
                    </a:spcBef>
                    <a:spcAft>
                      <a:spcPts val="0"/>
                    </a:spcAft>
                    <a:buNone/>
                  </a:pPr>
                  <a:endParaRPr sz="1600" b="0" i="0" u="none" strike="noStrike" cap="none">
                    <a:solidFill>
                      <a:srgbClr val="000000"/>
                    </a:solidFill>
                    <a:latin typeface="Arial"/>
                    <a:ea typeface="Arial"/>
                    <a:cs typeface="Arial"/>
                    <a:sym typeface="Arial"/>
                  </a:endParaRPr>
                </a:p>
              </p:txBody>
            </p:sp>
            <p:sp>
              <p:nvSpPr>
                <p:cNvPr id="510" name="Google Shape;510;p15"/>
                <p:cNvSpPr/>
                <p:nvPr/>
              </p:nvSpPr>
              <p:spPr>
                <a:xfrm>
                  <a:off x="449035" y="194128"/>
                  <a:ext cx="98426" cy="70758"/>
                </a:xfrm>
                <a:custGeom>
                  <a:avLst/>
                  <a:gdLst/>
                  <a:ahLst/>
                  <a:cxnLst/>
                  <a:rect l="l" t="t" r="r" b="b"/>
                  <a:pathLst>
                    <a:path w="21600" h="21600" extrusionOk="0">
                      <a:moveTo>
                        <a:pt x="11270" y="5891"/>
                      </a:moveTo>
                      <a:cubicBezTo>
                        <a:pt x="13148" y="5891"/>
                        <a:pt x="14791" y="8182"/>
                        <a:pt x="14791" y="10800"/>
                      </a:cubicBezTo>
                      <a:cubicBezTo>
                        <a:pt x="14791" y="13418"/>
                        <a:pt x="13148" y="15709"/>
                        <a:pt x="11270" y="15709"/>
                      </a:cubicBezTo>
                      <a:cubicBezTo>
                        <a:pt x="0" y="15709"/>
                        <a:pt x="0" y="15709"/>
                        <a:pt x="0" y="15709"/>
                      </a:cubicBezTo>
                      <a:cubicBezTo>
                        <a:pt x="0" y="21600"/>
                        <a:pt x="0" y="21600"/>
                        <a:pt x="0" y="21600"/>
                      </a:cubicBezTo>
                      <a:cubicBezTo>
                        <a:pt x="17843" y="21600"/>
                        <a:pt x="17843" y="21600"/>
                        <a:pt x="17843" y="21600"/>
                      </a:cubicBezTo>
                      <a:cubicBezTo>
                        <a:pt x="19957" y="21600"/>
                        <a:pt x="21600" y="19309"/>
                        <a:pt x="21600" y="16691"/>
                      </a:cubicBezTo>
                      <a:cubicBezTo>
                        <a:pt x="21600" y="4909"/>
                        <a:pt x="21600" y="4909"/>
                        <a:pt x="21600" y="4909"/>
                      </a:cubicBezTo>
                      <a:cubicBezTo>
                        <a:pt x="21600" y="2291"/>
                        <a:pt x="19957" y="0"/>
                        <a:pt x="17843" y="0"/>
                      </a:cubicBezTo>
                      <a:cubicBezTo>
                        <a:pt x="0" y="0"/>
                        <a:pt x="0" y="0"/>
                        <a:pt x="0" y="0"/>
                      </a:cubicBezTo>
                      <a:cubicBezTo>
                        <a:pt x="0" y="5891"/>
                        <a:pt x="0" y="5891"/>
                        <a:pt x="0" y="5891"/>
                      </a:cubicBezTo>
                      <a:lnTo>
                        <a:pt x="11270" y="5891"/>
                      </a:lnTo>
                      <a:close/>
                    </a:path>
                  </a:pathLst>
                </a:custGeom>
                <a:solidFill>
                  <a:schemeClr val="lt1"/>
                </a:solidFill>
                <a:ln>
                  <a:noFill/>
                </a:ln>
              </p:spPr>
              <p:txBody>
                <a:bodyPr spcFirstLastPara="1" wrap="square" lIns="60950" tIns="60950" rIns="60950" bIns="60950" anchor="t" anchorCtr="0">
                  <a:noAutofit/>
                </a:bodyPr>
                <a:lstStyle/>
                <a:p>
                  <a:pPr marL="0" marR="0" lvl="0" indent="0" algn="l" rtl="0">
                    <a:spcBef>
                      <a:spcPts val="0"/>
                    </a:spcBef>
                    <a:spcAft>
                      <a:spcPts val="0"/>
                    </a:spcAft>
                    <a:buNone/>
                  </a:pPr>
                  <a:endParaRPr sz="1600" b="0" i="0" u="none" strike="noStrike" cap="none">
                    <a:solidFill>
                      <a:srgbClr val="000000"/>
                    </a:solidFill>
                    <a:latin typeface="Arial"/>
                    <a:ea typeface="Arial"/>
                    <a:cs typeface="Arial"/>
                    <a:sym typeface="Arial"/>
                  </a:endParaRPr>
                </a:p>
              </p:txBody>
            </p:sp>
            <p:sp>
              <p:nvSpPr>
                <p:cNvPr id="511" name="Google Shape;511;p15"/>
                <p:cNvSpPr/>
                <p:nvPr/>
              </p:nvSpPr>
              <p:spPr>
                <a:xfrm>
                  <a:off x="449035" y="220889"/>
                  <a:ext cx="59873" cy="17236"/>
                </a:xfrm>
                <a:custGeom>
                  <a:avLst/>
                  <a:gdLst/>
                  <a:ahLst/>
                  <a:cxnLst/>
                  <a:rect l="l" t="t" r="r" b="b"/>
                  <a:pathLst>
                    <a:path w="21600" h="21600" extrusionOk="0">
                      <a:moveTo>
                        <a:pt x="21600" y="10800"/>
                      </a:moveTo>
                      <a:cubicBezTo>
                        <a:pt x="21600" y="5400"/>
                        <a:pt x="20057" y="0"/>
                        <a:pt x="18514" y="0"/>
                      </a:cubicBezTo>
                      <a:cubicBezTo>
                        <a:pt x="0" y="0"/>
                        <a:pt x="0" y="0"/>
                        <a:pt x="0" y="0"/>
                      </a:cubicBezTo>
                      <a:cubicBezTo>
                        <a:pt x="0" y="21600"/>
                        <a:pt x="0" y="21600"/>
                        <a:pt x="0" y="21600"/>
                      </a:cubicBezTo>
                      <a:cubicBezTo>
                        <a:pt x="18514" y="21600"/>
                        <a:pt x="18514" y="21600"/>
                        <a:pt x="18514" y="21600"/>
                      </a:cubicBezTo>
                      <a:cubicBezTo>
                        <a:pt x="20057" y="21600"/>
                        <a:pt x="21600" y="16200"/>
                        <a:pt x="21600" y="10800"/>
                      </a:cubicBezTo>
                      <a:close/>
                    </a:path>
                  </a:pathLst>
                </a:custGeom>
                <a:solidFill>
                  <a:schemeClr val="lt1"/>
                </a:solidFill>
                <a:ln>
                  <a:noFill/>
                </a:ln>
              </p:spPr>
              <p:txBody>
                <a:bodyPr spcFirstLastPara="1" wrap="square" lIns="60950" tIns="60950" rIns="60950" bIns="60950" anchor="t" anchorCtr="0">
                  <a:noAutofit/>
                </a:bodyPr>
                <a:lstStyle/>
                <a:p>
                  <a:pPr marL="0" marR="0" lvl="0" indent="0" algn="l" rtl="0">
                    <a:spcBef>
                      <a:spcPts val="0"/>
                    </a:spcBef>
                    <a:spcAft>
                      <a:spcPts val="0"/>
                    </a:spcAft>
                    <a:buNone/>
                  </a:pPr>
                  <a:endParaRPr sz="1600" b="0" i="0" u="none" strike="noStrike" cap="none">
                    <a:solidFill>
                      <a:srgbClr val="000000"/>
                    </a:solidFill>
                    <a:latin typeface="Arial"/>
                    <a:ea typeface="Arial"/>
                    <a:cs typeface="Arial"/>
                    <a:sym typeface="Arial"/>
                  </a:endParaRPr>
                </a:p>
              </p:txBody>
            </p:sp>
            <p:sp>
              <p:nvSpPr>
                <p:cNvPr id="512" name="Google Shape;512;p15"/>
                <p:cNvSpPr/>
                <p:nvPr/>
              </p:nvSpPr>
              <p:spPr>
                <a:xfrm>
                  <a:off x="430892" y="203653"/>
                  <a:ext cx="12701" cy="51708"/>
                </a:xfrm>
                <a:prstGeom prst="rect">
                  <a:avLst/>
                </a:prstGeom>
                <a:solidFill>
                  <a:schemeClr val="lt1"/>
                </a:solidFill>
                <a:ln>
                  <a:noFill/>
                </a:ln>
              </p:spPr>
              <p:txBody>
                <a:bodyPr spcFirstLastPara="1" wrap="square" lIns="60950" tIns="60950" rIns="60950" bIns="60950" anchor="t" anchorCtr="0">
                  <a:noAutofit/>
                </a:bodyPr>
                <a:lstStyle/>
                <a:p>
                  <a:pPr marL="0" marR="0" lvl="0" indent="0" algn="l" rtl="0">
                    <a:spcBef>
                      <a:spcPts val="0"/>
                    </a:spcBef>
                    <a:spcAft>
                      <a:spcPts val="0"/>
                    </a:spcAft>
                    <a:buNone/>
                  </a:pPr>
                  <a:endParaRPr sz="1600" b="0" i="0" u="none" strike="noStrike" cap="none">
                    <a:solidFill>
                      <a:srgbClr val="000000"/>
                    </a:solidFill>
                    <a:latin typeface="Arial"/>
                    <a:ea typeface="Arial"/>
                    <a:cs typeface="Arial"/>
                    <a:sym typeface="Arial"/>
                  </a:endParaRPr>
                </a:p>
              </p:txBody>
            </p:sp>
            <p:sp>
              <p:nvSpPr>
                <p:cNvPr id="513" name="Google Shape;513;p15"/>
                <p:cNvSpPr/>
                <p:nvPr/>
              </p:nvSpPr>
              <p:spPr>
                <a:xfrm>
                  <a:off x="552903" y="215446"/>
                  <a:ext cx="13155" cy="28122"/>
                </a:xfrm>
                <a:prstGeom prst="rect">
                  <a:avLst/>
                </a:prstGeom>
                <a:solidFill>
                  <a:schemeClr val="lt1"/>
                </a:solidFill>
                <a:ln>
                  <a:noFill/>
                </a:ln>
              </p:spPr>
              <p:txBody>
                <a:bodyPr spcFirstLastPara="1" wrap="square" lIns="60950" tIns="60950" rIns="60950" bIns="60950" anchor="t" anchorCtr="0">
                  <a:noAutofit/>
                </a:bodyPr>
                <a:lstStyle/>
                <a:p>
                  <a:pPr marL="0" marR="0" lvl="0" indent="0" algn="l" rtl="0">
                    <a:spcBef>
                      <a:spcPts val="0"/>
                    </a:spcBef>
                    <a:spcAft>
                      <a:spcPts val="0"/>
                    </a:spcAft>
                    <a:buNone/>
                  </a:pPr>
                  <a:endParaRPr sz="1600" b="0" i="0" u="none" strike="noStrike" cap="none">
                    <a:solidFill>
                      <a:srgbClr val="000000"/>
                    </a:solidFill>
                    <a:latin typeface="Arial"/>
                    <a:ea typeface="Arial"/>
                    <a:cs typeface="Arial"/>
                    <a:sym typeface="Arial"/>
                  </a:endParaRPr>
                </a:p>
              </p:txBody>
            </p:sp>
            <p:sp>
              <p:nvSpPr>
                <p:cNvPr id="514" name="Google Shape;514;p15"/>
                <p:cNvSpPr/>
                <p:nvPr/>
              </p:nvSpPr>
              <p:spPr>
                <a:xfrm>
                  <a:off x="570139" y="215446"/>
                  <a:ext cx="14061" cy="28122"/>
                </a:xfrm>
                <a:prstGeom prst="rect">
                  <a:avLst/>
                </a:prstGeom>
                <a:solidFill>
                  <a:schemeClr val="lt1"/>
                </a:solidFill>
                <a:ln>
                  <a:noFill/>
                </a:ln>
              </p:spPr>
              <p:txBody>
                <a:bodyPr spcFirstLastPara="1" wrap="square" lIns="60950" tIns="60950" rIns="60950" bIns="60950" anchor="t" anchorCtr="0">
                  <a:noAutofit/>
                </a:bodyPr>
                <a:lstStyle/>
                <a:p>
                  <a:pPr marL="0" marR="0" lvl="0" indent="0" algn="l" rtl="0">
                    <a:spcBef>
                      <a:spcPts val="0"/>
                    </a:spcBef>
                    <a:spcAft>
                      <a:spcPts val="0"/>
                    </a:spcAft>
                    <a:buNone/>
                  </a:pPr>
                  <a:endParaRPr sz="1600" b="0" i="0" u="none" strike="noStrike" cap="none">
                    <a:solidFill>
                      <a:srgbClr val="000000"/>
                    </a:solidFill>
                    <a:latin typeface="Arial"/>
                    <a:ea typeface="Arial"/>
                    <a:cs typeface="Arial"/>
                    <a:sym typeface="Arial"/>
                  </a:endParaRPr>
                </a:p>
              </p:txBody>
            </p:sp>
          </p:grpSp>
        </p:grpSp>
        <p:sp>
          <p:nvSpPr>
            <p:cNvPr id="515" name="Google Shape;515;p15"/>
            <p:cNvSpPr/>
            <p:nvPr/>
          </p:nvSpPr>
          <p:spPr>
            <a:xfrm>
              <a:off x="2898861" y="1451468"/>
              <a:ext cx="8247466" cy="628638"/>
            </a:xfrm>
            <a:prstGeom prst="rect">
              <a:avLst/>
            </a:prstGeom>
            <a:solidFill>
              <a:schemeClr val="lt1"/>
            </a:solidFill>
            <a:ln w="9525" cap="flat" cmpd="sng">
              <a:solidFill>
                <a:srgbClr val="B1B3B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800" b="0" i="0" u="none" strike="noStrike" cap="none">
                <a:solidFill>
                  <a:srgbClr val="FFFFFF"/>
                </a:solidFill>
                <a:latin typeface="Arial"/>
                <a:ea typeface="Arial"/>
                <a:cs typeface="Arial"/>
                <a:sym typeface="Arial"/>
              </a:endParaRPr>
            </a:p>
          </p:txBody>
        </p:sp>
        <p:sp>
          <p:nvSpPr>
            <p:cNvPr id="516" name="Google Shape;516;p15"/>
            <p:cNvSpPr txBox="1"/>
            <p:nvPr/>
          </p:nvSpPr>
          <p:spPr>
            <a:xfrm>
              <a:off x="1229830" y="1600838"/>
              <a:ext cx="1609329" cy="369332"/>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pt-BR" sz="1800" b="1" i="0" u="none" strike="noStrike" cap="none">
                  <a:solidFill>
                    <a:srgbClr val="636466"/>
                  </a:solidFill>
                  <a:latin typeface="Arial"/>
                  <a:ea typeface="Arial"/>
                  <a:cs typeface="Arial"/>
                  <a:sym typeface="Arial"/>
                </a:rPr>
                <a:t>Aplicações</a:t>
              </a:r>
              <a:endParaRPr/>
            </a:p>
          </p:txBody>
        </p:sp>
        <p:grpSp>
          <p:nvGrpSpPr>
            <p:cNvPr id="517" name="Google Shape;517;p15"/>
            <p:cNvGrpSpPr/>
            <p:nvPr/>
          </p:nvGrpSpPr>
          <p:grpSpPr>
            <a:xfrm>
              <a:off x="4160878" y="1595130"/>
              <a:ext cx="2573760" cy="338554"/>
              <a:chOff x="2509907" y="558411"/>
              <a:chExt cx="2254388" cy="296544"/>
            </a:xfrm>
          </p:grpSpPr>
          <p:sp>
            <p:nvSpPr>
              <p:cNvPr id="518" name="Google Shape;518;p15"/>
              <p:cNvSpPr txBox="1"/>
              <p:nvPr/>
            </p:nvSpPr>
            <p:spPr>
              <a:xfrm>
                <a:off x="2751946" y="558411"/>
                <a:ext cx="2012349" cy="296544"/>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1600" b="0" i="0" u="none" strike="noStrike" cap="none">
                    <a:solidFill>
                      <a:srgbClr val="636466"/>
                    </a:solidFill>
                    <a:latin typeface="Arial"/>
                    <a:ea typeface="Arial"/>
                    <a:cs typeface="Arial"/>
                    <a:sym typeface="Arial"/>
                  </a:rPr>
                  <a:t>Desktops virtuais</a:t>
                </a:r>
                <a:endParaRPr/>
              </a:p>
            </p:txBody>
          </p:sp>
          <p:grpSp>
            <p:nvGrpSpPr>
              <p:cNvPr id="519" name="Google Shape;519;p15"/>
              <p:cNvGrpSpPr/>
              <p:nvPr/>
            </p:nvGrpSpPr>
            <p:grpSpPr>
              <a:xfrm>
                <a:off x="2509907" y="569937"/>
                <a:ext cx="258330" cy="258466"/>
                <a:chOff x="17794" y="0"/>
                <a:chExt cx="723900" cy="724280"/>
              </a:xfrm>
            </p:grpSpPr>
            <p:sp>
              <p:nvSpPr>
                <p:cNvPr id="520" name="Google Shape;520;p15"/>
                <p:cNvSpPr/>
                <p:nvPr/>
              </p:nvSpPr>
              <p:spPr>
                <a:xfrm>
                  <a:off x="17794" y="0"/>
                  <a:ext cx="723900" cy="724280"/>
                </a:xfrm>
                <a:custGeom>
                  <a:avLst/>
                  <a:gdLst/>
                  <a:ahLst/>
                  <a:cxnLst/>
                  <a:rect l="l" t="t" r="r" b="b"/>
                  <a:pathLst>
                    <a:path w="21600" h="21600" extrusionOk="0">
                      <a:moveTo>
                        <a:pt x="20048" y="0"/>
                      </a:moveTo>
                      <a:cubicBezTo>
                        <a:pt x="1552" y="0"/>
                        <a:pt x="1552" y="0"/>
                        <a:pt x="1552" y="0"/>
                      </a:cubicBezTo>
                      <a:cubicBezTo>
                        <a:pt x="696" y="0"/>
                        <a:pt x="0" y="696"/>
                        <a:pt x="0" y="1552"/>
                      </a:cubicBezTo>
                      <a:cubicBezTo>
                        <a:pt x="0" y="20048"/>
                        <a:pt x="0" y="20048"/>
                        <a:pt x="0" y="20048"/>
                      </a:cubicBezTo>
                      <a:cubicBezTo>
                        <a:pt x="0" y="20904"/>
                        <a:pt x="696" y="21600"/>
                        <a:pt x="1552" y="21600"/>
                      </a:cubicBezTo>
                      <a:cubicBezTo>
                        <a:pt x="4309" y="21600"/>
                        <a:pt x="4309" y="21600"/>
                        <a:pt x="4309" y="21600"/>
                      </a:cubicBezTo>
                      <a:cubicBezTo>
                        <a:pt x="6531" y="21600"/>
                        <a:pt x="6531" y="21600"/>
                        <a:pt x="6531" y="21600"/>
                      </a:cubicBezTo>
                      <a:cubicBezTo>
                        <a:pt x="16541" y="21600"/>
                        <a:pt x="16541" y="21600"/>
                        <a:pt x="16541" y="21600"/>
                      </a:cubicBezTo>
                      <a:cubicBezTo>
                        <a:pt x="17398" y="21600"/>
                        <a:pt x="17398" y="21600"/>
                        <a:pt x="17398" y="21600"/>
                      </a:cubicBezTo>
                      <a:cubicBezTo>
                        <a:pt x="20048" y="21600"/>
                        <a:pt x="20048" y="21600"/>
                        <a:pt x="20048" y="21600"/>
                      </a:cubicBezTo>
                      <a:cubicBezTo>
                        <a:pt x="20904" y="21600"/>
                        <a:pt x="21600" y="20904"/>
                        <a:pt x="21600" y="20048"/>
                      </a:cubicBezTo>
                      <a:cubicBezTo>
                        <a:pt x="21600" y="10733"/>
                        <a:pt x="21600" y="10733"/>
                        <a:pt x="21600" y="10733"/>
                      </a:cubicBezTo>
                      <a:cubicBezTo>
                        <a:pt x="21600" y="6772"/>
                        <a:pt x="21600" y="6772"/>
                        <a:pt x="21600" y="6772"/>
                      </a:cubicBezTo>
                      <a:cubicBezTo>
                        <a:pt x="21600" y="1552"/>
                        <a:pt x="21600" y="1552"/>
                        <a:pt x="21600" y="1552"/>
                      </a:cubicBezTo>
                      <a:cubicBezTo>
                        <a:pt x="21600" y="696"/>
                        <a:pt x="20904" y="0"/>
                        <a:pt x="20048" y="0"/>
                      </a:cubicBezTo>
                      <a:close/>
                    </a:path>
                  </a:pathLst>
                </a:custGeom>
                <a:solidFill>
                  <a:schemeClr val="lt1"/>
                </a:solidFill>
                <a:ln>
                  <a:noFill/>
                </a:ln>
              </p:spPr>
              <p:txBody>
                <a:bodyPr spcFirstLastPara="1" wrap="square" lIns="60950" tIns="60950" rIns="60950" bIns="60950" anchor="t" anchorCtr="0">
                  <a:noAutofit/>
                </a:bodyPr>
                <a:lstStyle/>
                <a:p>
                  <a:pPr marL="0" marR="0" lvl="0" indent="0" algn="l" rtl="0">
                    <a:spcBef>
                      <a:spcPts val="0"/>
                    </a:spcBef>
                    <a:spcAft>
                      <a:spcPts val="0"/>
                    </a:spcAft>
                    <a:buNone/>
                  </a:pPr>
                  <a:endParaRPr sz="2800" b="0" i="0" u="none" strike="noStrike" cap="none">
                    <a:solidFill>
                      <a:srgbClr val="000000"/>
                    </a:solidFill>
                    <a:latin typeface="Arial"/>
                    <a:ea typeface="Arial"/>
                    <a:cs typeface="Arial"/>
                    <a:sym typeface="Arial"/>
                  </a:endParaRPr>
                </a:p>
              </p:txBody>
            </p:sp>
            <p:sp>
              <p:nvSpPr>
                <p:cNvPr id="521" name="Google Shape;521;p15"/>
                <p:cNvSpPr/>
                <p:nvPr/>
              </p:nvSpPr>
              <p:spPr>
                <a:xfrm>
                  <a:off x="71123" y="78998"/>
                  <a:ext cx="609961" cy="565144"/>
                </a:xfrm>
                <a:custGeom>
                  <a:avLst/>
                  <a:gdLst/>
                  <a:ahLst/>
                  <a:cxnLst/>
                  <a:rect l="l" t="t" r="r" b="b"/>
                  <a:pathLst>
                    <a:path w="21600" h="21600" extrusionOk="0">
                      <a:moveTo>
                        <a:pt x="20965" y="0"/>
                      </a:moveTo>
                      <a:cubicBezTo>
                        <a:pt x="635" y="0"/>
                        <a:pt x="635" y="0"/>
                        <a:pt x="635" y="0"/>
                      </a:cubicBezTo>
                      <a:cubicBezTo>
                        <a:pt x="286" y="0"/>
                        <a:pt x="0" y="309"/>
                        <a:pt x="0" y="686"/>
                      </a:cubicBezTo>
                      <a:cubicBezTo>
                        <a:pt x="0" y="18000"/>
                        <a:pt x="0" y="18000"/>
                        <a:pt x="0" y="18000"/>
                      </a:cubicBezTo>
                      <a:cubicBezTo>
                        <a:pt x="0" y="18343"/>
                        <a:pt x="286" y="18651"/>
                        <a:pt x="635" y="18651"/>
                      </a:cubicBezTo>
                      <a:cubicBezTo>
                        <a:pt x="8227" y="18651"/>
                        <a:pt x="8227" y="18651"/>
                        <a:pt x="8227" y="18651"/>
                      </a:cubicBezTo>
                      <a:cubicBezTo>
                        <a:pt x="7973" y="20777"/>
                        <a:pt x="8132" y="20674"/>
                        <a:pt x="7655" y="20983"/>
                      </a:cubicBezTo>
                      <a:cubicBezTo>
                        <a:pt x="7179" y="21257"/>
                        <a:pt x="6829" y="21600"/>
                        <a:pt x="7433" y="21600"/>
                      </a:cubicBezTo>
                      <a:cubicBezTo>
                        <a:pt x="8068" y="21600"/>
                        <a:pt x="10800" y="21600"/>
                        <a:pt x="10800" y="21600"/>
                      </a:cubicBezTo>
                      <a:cubicBezTo>
                        <a:pt x="10800" y="21600"/>
                        <a:pt x="10800" y="21600"/>
                        <a:pt x="10800" y="21600"/>
                      </a:cubicBezTo>
                      <a:cubicBezTo>
                        <a:pt x="10800" y="21600"/>
                        <a:pt x="13532" y="21600"/>
                        <a:pt x="14167" y="21600"/>
                      </a:cubicBezTo>
                      <a:cubicBezTo>
                        <a:pt x="14771" y="21600"/>
                        <a:pt x="14421" y="21257"/>
                        <a:pt x="13945" y="20983"/>
                      </a:cubicBezTo>
                      <a:cubicBezTo>
                        <a:pt x="13468" y="20674"/>
                        <a:pt x="13627" y="20777"/>
                        <a:pt x="13373" y="18651"/>
                      </a:cubicBezTo>
                      <a:cubicBezTo>
                        <a:pt x="20965" y="18651"/>
                        <a:pt x="20965" y="18651"/>
                        <a:pt x="20965" y="18651"/>
                      </a:cubicBezTo>
                      <a:cubicBezTo>
                        <a:pt x="21314" y="18651"/>
                        <a:pt x="21600" y="18343"/>
                        <a:pt x="21600" y="18000"/>
                      </a:cubicBezTo>
                      <a:cubicBezTo>
                        <a:pt x="21600" y="686"/>
                        <a:pt x="21600" y="686"/>
                        <a:pt x="21600" y="686"/>
                      </a:cubicBezTo>
                      <a:cubicBezTo>
                        <a:pt x="21600" y="309"/>
                        <a:pt x="21314" y="0"/>
                        <a:pt x="20965" y="0"/>
                      </a:cubicBezTo>
                      <a:close/>
                      <a:moveTo>
                        <a:pt x="20965" y="14400"/>
                      </a:moveTo>
                      <a:cubicBezTo>
                        <a:pt x="20965" y="14777"/>
                        <a:pt x="20679" y="15086"/>
                        <a:pt x="20361" y="15086"/>
                      </a:cubicBezTo>
                      <a:cubicBezTo>
                        <a:pt x="1239" y="15086"/>
                        <a:pt x="1239" y="15086"/>
                        <a:pt x="1239" y="15086"/>
                      </a:cubicBezTo>
                      <a:cubicBezTo>
                        <a:pt x="921" y="15086"/>
                        <a:pt x="635" y="14777"/>
                        <a:pt x="635" y="14400"/>
                      </a:cubicBezTo>
                      <a:cubicBezTo>
                        <a:pt x="635" y="1269"/>
                        <a:pt x="635" y="1269"/>
                        <a:pt x="635" y="1269"/>
                      </a:cubicBezTo>
                      <a:cubicBezTo>
                        <a:pt x="635" y="891"/>
                        <a:pt x="921" y="583"/>
                        <a:pt x="1239" y="583"/>
                      </a:cubicBezTo>
                      <a:cubicBezTo>
                        <a:pt x="20361" y="583"/>
                        <a:pt x="20361" y="583"/>
                        <a:pt x="20361" y="583"/>
                      </a:cubicBezTo>
                      <a:cubicBezTo>
                        <a:pt x="20679" y="583"/>
                        <a:pt x="20965" y="891"/>
                        <a:pt x="20965" y="1269"/>
                      </a:cubicBezTo>
                      <a:lnTo>
                        <a:pt x="20965" y="14400"/>
                      </a:lnTo>
                      <a:close/>
                    </a:path>
                  </a:pathLst>
                </a:custGeom>
                <a:solidFill>
                  <a:schemeClr val="lt1"/>
                </a:solidFill>
                <a:ln>
                  <a:noFill/>
                </a:ln>
              </p:spPr>
              <p:txBody>
                <a:bodyPr spcFirstLastPara="1" wrap="square" lIns="60950" tIns="60950" rIns="60950" bIns="60950" anchor="t" anchorCtr="0">
                  <a:noAutofit/>
                </a:bodyPr>
                <a:lstStyle/>
                <a:p>
                  <a:pPr marL="0" marR="0" lvl="0" indent="0" algn="l" rtl="0">
                    <a:spcBef>
                      <a:spcPts val="0"/>
                    </a:spcBef>
                    <a:spcAft>
                      <a:spcPts val="0"/>
                    </a:spcAft>
                    <a:buNone/>
                  </a:pPr>
                  <a:endParaRPr sz="2800" b="0" i="0" u="none" strike="noStrike" cap="none">
                    <a:solidFill>
                      <a:srgbClr val="000000"/>
                    </a:solidFill>
                    <a:latin typeface="Arial"/>
                    <a:ea typeface="Arial"/>
                    <a:cs typeface="Arial"/>
                    <a:sym typeface="Arial"/>
                  </a:endParaRPr>
                </a:p>
              </p:txBody>
            </p:sp>
            <p:sp>
              <p:nvSpPr>
                <p:cNvPr id="522" name="Google Shape;522;p15"/>
                <p:cNvSpPr/>
                <p:nvPr/>
              </p:nvSpPr>
              <p:spPr>
                <a:xfrm>
                  <a:off x="102546" y="107103"/>
                  <a:ext cx="50894" cy="52034"/>
                </a:xfrm>
                <a:custGeom>
                  <a:avLst/>
                  <a:gdLst/>
                  <a:ahLst/>
                  <a:cxnLst/>
                  <a:rect l="l" t="t" r="r" b="b"/>
                  <a:pathLst>
                    <a:path w="21600" h="21600" extrusionOk="0">
                      <a:moveTo>
                        <a:pt x="21600" y="18248"/>
                      </a:moveTo>
                      <a:cubicBezTo>
                        <a:pt x="21600" y="20110"/>
                        <a:pt x="20084" y="21600"/>
                        <a:pt x="18568" y="21600"/>
                      </a:cubicBezTo>
                      <a:cubicBezTo>
                        <a:pt x="3032" y="21600"/>
                        <a:pt x="3032" y="21600"/>
                        <a:pt x="3032" y="21600"/>
                      </a:cubicBezTo>
                      <a:cubicBezTo>
                        <a:pt x="1516" y="21600"/>
                        <a:pt x="0" y="20110"/>
                        <a:pt x="0" y="18248"/>
                      </a:cubicBezTo>
                      <a:cubicBezTo>
                        <a:pt x="0" y="3352"/>
                        <a:pt x="0" y="3352"/>
                        <a:pt x="0" y="3352"/>
                      </a:cubicBezTo>
                      <a:cubicBezTo>
                        <a:pt x="0" y="1490"/>
                        <a:pt x="1516" y="0"/>
                        <a:pt x="3032" y="0"/>
                      </a:cubicBezTo>
                      <a:cubicBezTo>
                        <a:pt x="18568" y="0"/>
                        <a:pt x="18568" y="0"/>
                        <a:pt x="18568" y="0"/>
                      </a:cubicBezTo>
                      <a:cubicBezTo>
                        <a:pt x="20084" y="0"/>
                        <a:pt x="21600" y="1490"/>
                        <a:pt x="21600" y="3352"/>
                      </a:cubicBezTo>
                      <a:lnTo>
                        <a:pt x="21600" y="18248"/>
                      </a:lnTo>
                      <a:close/>
                    </a:path>
                  </a:pathLst>
                </a:custGeom>
                <a:solidFill>
                  <a:schemeClr val="lt1"/>
                </a:solidFill>
                <a:ln>
                  <a:noFill/>
                </a:ln>
              </p:spPr>
              <p:txBody>
                <a:bodyPr spcFirstLastPara="1" wrap="square" lIns="60950" tIns="60950" rIns="60950" bIns="60950" anchor="t" anchorCtr="0">
                  <a:noAutofit/>
                </a:bodyPr>
                <a:lstStyle/>
                <a:p>
                  <a:pPr marL="0" marR="0" lvl="0" indent="0" algn="l" rtl="0">
                    <a:spcBef>
                      <a:spcPts val="0"/>
                    </a:spcBef>
                    <a:spcAft>
                      <a:spcPts val="0"/>
                    </a:spcAft>
                    <a:buNone/>
                  </a:pPr>
                  <a:endParaRPr sz="2800" b="0" i="0" u="none" strike="noStrike" cap="none">
                    <a:solidFill>
                      <a:srgbClr val="000000"/>
                    </a:solidFill>
                    <a:latin typeface="Arial"/>
                    <a:ea typeface="Arial"/>
                    <a:cs typeface="Arial"/>
                    <a:sym typeface="Arial"/>
                  </a:endParaRPr>
                </a:p>
              </p:txBody>
            </p:sp>
            <p:sp>
              <p:nvSpPr>
                <p:cNvPr id="523" name="Google Shape;523;p15"/>
                <p:cNvSpPr/>
                <p:nvPr/>
              </p:nvSpPr>
              <p:spPr>
                <a:xfrm>
                  <a:off x="102546" y="182304"/>
                  <a:ext cx="50894" cy="52034"/>
                </a:xfrm>
                <a:custGeom>
                  <a:avLst/>
                  <a:gdLst/>
                  <a:ahLst/>
                  <a:cxnLst/>
                  <a:rect l="l" t="t" r="r" b="b"/>
                  <a:pathLst>
                    <a:path w="21600" h="21600" extrusionOk="0">
                      <a:moveTo>
                        <a:pt x="21600" y="18248"/>
                      </a:moveTo>
                      <a:cubicBezTo>
                        <a:pt x="21600" y="20110"/>
                        <a:pt x="20084" y="21600"/>
                        <a:pt x="18568" y="21600"/>
                      </a:cubicBezTo>
                      <a:cubicBezTo>
                        <a:pt x="3032" y="21600"/>
                        <a:pt x="3032" y="21600"/>
                        <a:pt x="3032" y="21600"/>
                      </a:cubicBezTo>
                      <a:cubicBezTo>
                        <a:pt x="1516" y="21600"/>
                        <a:pt x="0" y="20110"/>
                        <a:pt x="0" y="18248"/>
                      </a:cubicBezTo>
                      <a:cubicBezTo>
                        <a:pt x="0" y="3352"/>
                        <a:pt x="0" y="3352"/>
                        <a:pt x="0" y="3352"/>
                      </a:cubicBezTo>
                      <a:cubicBezTo>
                        <a:pt x="0" y="1490"/>
                        <a:pt x="1516" y="0"/>
                        <a:pt x="3032" y="0"/>
                      </a:cubicBezTo>
                      <a:cubicBezTo>
                        <a:pt x="18568" y="0"/>
                        <a:pt x="18568" y="0"/>
                        <a:pt x="18568" y="0"/>
                      </a:cubicBezTo>
                      <a:cubicBezTo>
                        <a:pt x="20084" y="0"/>
                        <a:pt x="21600" y="1490"/>
                        <a:pt x="21600" y="3352"/>
                      </a:cubicBezTo>
                      <a:lnTo>
                        <a:pt x="21600" y="18248"/>
                      </a:lnTo>
                      <a:close/>
                    </a:path>
                  </a:pathLst>
                </a:custGeom>
                <a:solidFill>
                  <a:schemeClr val="lt1"/>
                </a:solidFill>
                <a:ln>
                  <a:noFill/>
                </a:ln>
              </p:spPr>
              <p:txBody>
                <a:bodyPr spcFirstLastPara="1" wrap="square" lIns="60950" tIns="60950" rIns="60950" bIns="60950" anchor="t" anchorCtr="0">
                  <a:noAutofit/>
                </a:bodyPr>
                <a:lstStyle/>
                <a:p>
                  <a:pPr marL="0" marR="0" lvl="0" indent="0" algn="l" rtl="0">
                    <a:spcBef>
                      <a:spcPts val="0"/>
                    </a:spcBef>
                    <a:spcAft>
                      <a:spcPts val="0"/>
                    </a:spcAft>
                    <a:buNone/>
                  </a:pPr>
                  <a:endParaRPr sz="2800" b="0" i="0" u="none" strike="noStrike" cap="none">
                    <a:solidFill>
                      <a:srgbClr val="000000"/>
                    </a:solidFill>
                    <a:latin typeface="Arial"/>
                    <a:ea typeface="Arial"/>
                    <a:cs typeface="Arial"/>
                    <a:sym typeface="Arial"/>
                  </a:endParaRPr>
                </a:p>
              </p:txBody>
            </p:sp>
            <p:sp>
              <p:nvSpPr>
                <p:cNvPr id="524" name="Google Shape;524;p15"/>
                <p:cNvSpPr/>
                <p:nvPr/>
              </p:nvSpPr>
              <p:spPr>
                <a:xfrm>
                  <a:off x="581474" y="107103"/>
                  <a:ext cx="51274" cy="52034"/>
                </a:xfrm>
                <a:custGeom>
                  <a:avLst/>
                  <a:gdLst/>
                  <a:ahLst/>
                  <a:cxnLst/>
                  <a:rect l="l" t="t" r="r" b="b"/>
                  <a:pathLst>
                    <a:path w="21600" h="21600" extrusionOk="0">
                      <a:moveTo>
                        <a:pt x="21600" y="18248"/>
                      </a:moveTo>
                      <a:cubicBezTo>
                        <a:pt x="21600" y="20110"/>
                        <a:pt x="20084" y="21600"/>
                        <a:pt x="18189" y="21600"/>
                      </a:cubicBezTo>
                      <a:cubicBezTo>
                        <a:pt x="3032" y="21600"/>
                        <a:pt x="3032" y="21600"/>
                        <a:pt x="3032" y="21600"/>
                      </a:cubicBezTo>
                      <a:cubicBezTo>
                        <a:pt x="1137" y="21600"/>
                        <a:pt x="0" y="20110"/>
                        <a:pt x="0" y="18248"/>
                      </a:cubicBezTo>
                      <a:cubicBezTo>
                        <a:pt x="0" y="3352"/>
                        <a:pt x="0" y="3352"/>
                        <a:pt x="0" y="3352"/>
                      </a:cubicBezTo>
                      <a:cubicBezTo>
                        <a:pt x="0" y="1490"/>
                        <a:pt x="1137" y="0"/>
                        <a:pt x="3032" y="0"/>
                      </a:cubicBezTo>
                      <a:cubicBezTo>
                        <a:pt x="18189" y="0"/>
                        <a:pt x="18189" y="0"/>
                        <a:pt x="18189" y="0"/>
                      </a:cubicBezTo>
                      <a:cubicBezTo>
                        <a:pt x="20084" y="0"/>
                        <a:pt x="21600" y="1490"/>
                        <a:pt x="21600" y="3352"/>
                      </a:cubicBezTo>
                      <a:lnTo>
                        <a:pt x="21600" y="18248"/>
                      </a:lnTo>
                      <a:close/>
                    </a:path>
                  </a:pathLst>
                </a:custGeom>
                <a:solidFill>
                  <a:schemeClr val="lt1"/>
                </a:solidFill>
                <a:ln>
                  <a:noFill/>
                </a:ln>
              </p:spPr>
              <p:txBody>
                <a:bodyPr spcFirstLastPara="1" wrap="square" lIns="60950" tIns="60950" rIns="60950" bIns="60950" anchor="t" anchorCtr="0">
                  <a:noAutofit/>
                </a:bodyPr>
                <a:lstStyle/>
                <a:p>
                  <a:pPr marL="0" marR="0" lvl="0" indent="0" algn="l" rtl="0">
                    <a:spcBef>
                      <a:spcPts val="0"/>
                    </a:spcBef>
                    <a:spcAft>
                      <a:spcPts val="0"/>
                    </a:spcAft>
                    <a:buNone/>
                  </a:pPr>
                  <a:endParaRPr sz="2800" b="0" i="0" u="none" strike="noStrike" cap="none">
                    <a:solidFill>
                      <a:srgbClr val="000000"/>
                    </a:solidFill>
                    <a:latin typeface="Arial"/>
                    <a:ea typeface="Arial"/>
                    <a:cs typeface="Arial"/>
                    <a:sym typeface="Arial"/>
                  </a:endParaRPr>
                </a:p>
              </p:txBody>
            </p:sp>
            <p:sp>
              <p:nvSpPr>
                <p:cNvPr id="525" name="Google Shape;525;p15"/>
                <p:cNvSpPr/>
                <p:nvPr/>
              </p:nvSpPr>
              <p:spPr>
                <a:xfrm>
                  <a:off x="581474" y="182304"/>
                  <a:ext cx="51274" cy="52034"/>
                </a:xfrm>
                <a:custGeom>
                  <a:avLst/>
                  <a:gdLst/>
                  <a:ahLst/>
                  <a:cxnLst/>
                  <a:rect l="l" t="t" r="r" b="b"/>
                  <a:pathLst>
                    <a:path w="21600" h="21600" extrusionOk="0">
                      <a:moveTo>
                        <a:pt x="21600" y="18248"/>
                      </a:moveTo>
                      <a:cubicBezTo>
                        <a:pt x="21600" y="20110"/>
                        <a:pt x="20084" y="21600"/>
                        <a:pt x="18189" y="21600"/>
                      </a:cubicBezTo>
                      <a:cubicBezTo>
                        <a:pt x="3032" y="21600"/>
                        <a:pt x="3032" y="21600"/>
                        <a:pt x="3032" y="21600"/>
                      </a:cubicBezTo>
                      <a:cubicBezTo>
                        <a:pt x="1137" y="21600"/>
                        <a:pt x="0" y="20110"/>
                        <a:pt x="0" y="18248"/>
                      </a:cubicBezTo>
                      <a:cubicBezTo>
                        <a:pt x="0" y="3352"/>
                        <a:pt x="0" y="3352"/>
                        <a:pt x="0" y="3352"/>
                      </a:cubicBezTo>
                      <a:cubicBezTo>
                        <a:pt x="0" y="1490"/>
                        <a:pt x="1137" y="0"/>
                        <a:pt x="3032" y="0"/>
                      </a:cubicBezTo>
                      <a:cubicBezTo>
                        <a:pt x="18189" y="0"/>
                        <a:pt x="18189" y="0"/>
                        <a:pt x="18189" y="0"/>
                      </a:cubicBezTo>
                      <a:cubicBezTo>
                        <a:pt x="20084" y="0"/>
                        <a:pt x="21600" y="1490"/>
                        <a:pt x="21600" y="3352"/>
                      </a:cubicBezTo>
                      <a:lnTo>
                        <a:pt x="21600" y="18248"/>
                      </a:lnTo>
                      <a:close/>
                    </a:path>
                  </a:pathLst>
                </a:custGeom>
                <a:solidFill>
                  <a:schemeClr val="lt1"/>
                </a:solidFill>
                <a:ln>
                  <a:noFill/>
                </a:ln>
              </p:spPr>
              <p:txBody>
                <a:bodyPr spcFirstLastPara="1" wrap="square" lIns="60950" tIns="60950" rIns="60950" bIns="60950" anchor="t" anchorCtr="0">
                  <a:noAutofit/>
                </a:bodyPr>
                <a:lstStyle/>
                <a:p>
                  <a:pPr marL="0" marR="0" lvl="0" indent="0" algn="l" rtl="0">
                    <a:spcBef>
                      <a:spcPts val="0"/>
                    </a:spcBef>
                    <a:spcAft>
                      <a:spcPts val="0"/>
                    </a:spcAft>
                    <a:buNone/>
                  </a:pPr>
                  <a:endParaRPr sz="2800" b="0" i="0" u="none" strike="noStrike" cap="none">
                    <a:solidFill>
                      <a:srgbClr val="000000"/>
                    </a:solidFill>
                    <a:latin typeface="Arial"/>
                    <a:ea typeface="Arial"/>
                    <a:cs typeface="Arial"/>
                    <a:sym typeface="Arial"/>
                  </a:endParaRPr>
                </a:p>
              </p:txBody>
            </p:sp>
            <p:sp>
              <p:nvSpPr>
                <p:cNvPr id="526" name="Google Shape;526;p15"/>
                <p:cNvSpPr/>
                <p:nvPr/>
              </p:nvSpPr>
              <p:spPr>
                <a:xfrm>
                  <a:off x="102546" y="257504"/>
                  <a:ext cx="50894" cy="52034"/>
                </a:xfrm>
                <a:custGeom>
                  <a:avLst/>
                  <a:gdLst/>
                  <a:ahLst/>
                  <a:cxnLst/>
                  <a:rect l="l" t="t" r="r" b="b"/>
                  <a:pathLst>
                    <a:path w="21600" h="21600" extrusionOk="0">
                      <a:moveTo>
                        <a:pt x="21600" y="18248"/>
                      </a:moveTo>
                      <a:cubicBezTo>
                        <a:pt x="21600" y="20110"/>
                        <a:pt x="20084" y="21600"/>
                        <a:pt x="18568" y="21600"/>
                      </a:cubicBezTo>
                      <a:cubicBezTo>
                        <a:pt x="3032" y="21600"/>
                        <a:pt x="3032" y="21600"/>
                        <a:pt x="3032" y="21600"/>
                      </a:cubicBezTo>
                      <a:cubicBezTo>
                        <a:pt x="1516" y="21600"/>
                        <a:pt x="0" y="20110"/>
                        <a:pt x="0" y="18248"/>
                      </a:cubicBezTo>
                      <a:cubicBezTo>
                        <a:pt x="0" y="3352"/>
                        <a:pt x="0" y="3352"/>
                        <a:pt x="0" y="3352"/>
                      </a:cubicBezTo>
                      <a:cubicBezTo>
                        <a:pt x="0" y="1490"/>
                        <a:pt x="1516" y="0"/>
                        <a:pt x="3032" y="0"/>
                      </a:cubicBezTo>
                      <a:cubicBezTo>
                        <a:pt x="18568" y="0"/>
                        <a:pt x="18568" y="0"/>
                        <a:pt x="18568" y="0"/>
                      </a:cubicBezTo>
                      <a:cubicBezTo>
                        <a:pt x="20084" y="0"/>
                        <a:pt x="21600" y="1490"/>
                        <a:pt x="21600" y="3352"/>
                      </a:cubicBezTo>
                      <a:lnTo>
                        <a:pt x="21600" y="18248"/>
                      </a:lnTo>
                      <a:close/>
                    </a:path>
                  </a:pathLst>
                </a:custGeom>
                <a:solidFill>
                  <a:schemeClr val="lt1"/>
                </a:solidFill>
                <a:ln>
                  <a:noFill/>
                </a:ln>
              </p:spPr>
              <p:txBody>
                <a:bodyPr spcFirstLastPara="1" wrap="square" lIns="60950" tIns="60950" rIns="60950" bIns="60950" anchor="t" anchorCtr="0">
                  <a:noAutofit/>
                </a:bodyPr>
                <a:lstStyle/>
                <a:p>
                  <a:pPr marL="0" marR="0" lvl="0" indent="0" algn="l" rtl="0">
                    <a:spcBef>
                      <a:spcPts val="0"/>
                    </a:spcBef>
                    <a:spcAft>
                      <a:spcPts val="0"/>
                    </a:spcAft>
                    <a:buNone/>
                  </a:pPr>
                  <a:endParaRPr sz="2800" b="0" i="0" u="none" strike="noStrike" cap="none">
                    <a:solidFill>
                      <a:srgbClr val="000000"/>
                    </a:solidFill>
                    <a:latin typeface="Arial"/>
                    <a:ea typeface="Arial"/>
                    <a:cs typeface="Arial"/>
                    <a:sym typeface="Arial"/>
                  </a:endParaRPr>
                </a:p>
              </p:txBody>
            </p:sp>
            <p:sp>
              <p:nvSpPr>
                <p:cNvPr id="527" name="Google Shape;527;p15"/>
                <p:cNvSpPr/>
                <p:nvPr/>
              </p:nvSpPr>
              <p:spPr>
                <a:xfrm>
                  <a:off x="174328" y="107103"/>
                  <a:ext cx="50894" cy="52034"/>
                </a:xfrm>
                <a:custGeom>
                  <a:avLst/>
                  <a:gdLst/>
                  <a:ahLst/>
                  <a:cxnLst/>
                  <a:rect l="l" t="t" r="r" b="b"/>
                  <a:pathLst>
                    <a:path w="21600" h="21600" extrusionOk="0">
                      <a:moveTo>
                        <a:pt x="21600" y="18248"/>
                      </a:moveTo>
                      <a:cubicBezTo>
                        <a:pt x="21600" y="20110"/>
                        <a:pt x="20084" y="21600"/>
                        <a:pt x="18568" y="21600"/>
                      </a:cubicBezTo>
                      <a:cubicBezTo>
                        <a:pt x="3032" y="21600"/>
                        <a:pt x="3032" y="21600"/>
                        <a:pt x="3032" y="21600"/>
                      </a:cubicBezTo>
                      <a:cubicBezTo>
                        <a:pt x="1516" y="21600"/>
                        <a:pt x="0" y="20110"/>
                        <a:pt x="0" y="18248"/>
                      </a:cubicBezTo>
                      <a:cubicBezTo>
                        <a:pt x="0" y="3352"/>
                        <a:pt x="0" y="3352"/>
                        <a:pt x="0" y="3352"/>
                      </a:cubicBezTo>
                      <a:cubicBezTo>
                        <a:pt x="0" y="1490"/>
                        <a:pt x="1516" y="0"/>
                        <a:pt x="3032" y="0"/>
                      </a:cubicBezTo>
                      <a:cubicBezTo>
                        <a:pt x="18568" y="0"/>
                        <a:pt x="18568" y="0"/>
                        <a:pt x="18568" y="0"/>
                      </a:cubicBezTo>
                      <a:cubicBezTo>
                        <a:pt x="20084" y="0"/>
                        <a:pt x="21600" y="1490"/>
                        <a:pt x="21600" y="3352"/>
                      </a:cubicBezTo>
                      <a:lnTo>
                        <a:pt x="21600" y="18248"/>
                      </a:lnTo>
                      <a:close/>
                    </a:path>
                  </a:pathLst>
                </a:custGeom>
                <a:solidFill>
                  <a:schemeClr val="lt1"/>
                </a:solidFill>
                <a:ln>
                  <a:noFill/>
                </a:ln>
              </p:spPr>
              <p:txBody>
                <a:bodyPr spcFirstLastPara="1" wrap="square" lIns="60950" tIns="60950" rIns="60950" bIns="60950" anchor="t" anchorCtr="0">
                  <a:noAutofit/>
                </a:bodyPr>
                <a:lstStyle/>
                <a:p>
                  <a:pPr marL="0" marR="0" lvl="0" indent="0" algn="l" rtl="0">
                    <a:spcBef>
                      <a:spcPts val="0"/>
                    </a:spcBef>
                    <a:spcAft>
                      <a:spcPts val="0"/>
                    </a:spcAft>
                    <a:buNone/>
                  </a:pPr>
                  <a:endParaRPr sz="2800" b="0" i="0" u="none" strike="noStrike" cap="none">
                    <a:solidFill>
                      <a:srgbClr val="000000"/>
                    </a:solidFill>
                    <a:latin typeface="Arial"/>
                    <a:ea typeface="Arial"/>
                    <a:cs typeface="Arial"/>
                    <a:sym typeface="Arial"/>
                  </a:endParaRPr>
                </a:p>
              </p:txBody>
            </p:sp>
            <p:sp>
              <p:nvSpPr>
                <p:cNvPr id="528" name="Google Shape;528;p15"/>
                <p:cNvSpPr/>
                <p:nvPr/>
              </p:nvSpPr>
              <p:spPr>
                <a:xfrm>
                  <a:off x="174328" y="182304"/>
                  <a:ext cx="50894" cy="52034"/>
                </a:xfrm>
                <a:custGeom>
                  <a:avLst/>
                  <a:gdLst/>
                  <a:ahLst/>
                  <a:cxnLst/>
                  <a:rect l="l" t="t" r="r" b="b"/>
                  <a:pathLst>
                    <a:path w="21600" h="21600" extrusionOk="0">
                      <a:moveTo>
                        <a:pt x="21600" y="18248"/>
                      </a:moveTo>
                      <a:cubicBezTo>
                        <a:pt x="21600" y="20110"/>
                        <a:pt x="20084" y="21600"/>
                        <a:pt x="18568" y="21600"/>
                      </a:cubicBezTo>
                      <a:cubicBezTo>
                        <a:pt x="3032" y="21600"/>
                        <a:pt x="3032" y="21600"/>
                        <a:pt x="3032" y="21600"/>
                      </a:cubicBezTo>
                      <a:cubicBezTo>
                        <a:pt x="1516" y="21600"/>
                        <a:pt x="0" y="20110"/>
                        <a:pt x="0" y="18248"/>
                      </a:cubicBezTo>
                      <a:cubicBezTo>
                        <a:pt x="0" y="3352"/>
                        <a:pt x="0" y="3352"/>
                        <a:pt x="0" y="3352"/>
                      </a:cubicBezTo>
                      <a:cubicBezTo>
                        <a:pt x="0" y="1490"/>
                        <a:pt x="1516" y="0"/>
                        <a:pt x="3032" y="0"/>
                      </a:cubicBezTo>
                      <a:cubicBezTo>
                        <a:pt x="18568" y="0"/>
                        <a:pt x="18568" y="0"/>
                        <a:pt x="18568" y="0"/>
                      </a:cubicBezTo>
                      <a:cubicBezTo>
                        <a:pt x="20084" y="0"/>
                        <a:pt x="21600" y="1490"/>
                        <a:pt x="21600" y="3352"/>
                      </a:cubicBezTo>
                      <a:lnTo>
                        <a:pt x="21600" y="18248"/>
                      </a:lnTo>
                      <a:close/>
                    </a:path>
                  </a:pathLst>
                </a:custGeom>
                <a:solidFill>
                  <a:schemeClr val="lt1"/>
                </a:solidFill>
                <a:ln>
                  <a:noFill/>
                </a:ln>
              </p:spPr>
              <p:txBody>
                <a:bodyPr spcFirstLastPara="1" wrap="square" lIns="60950" tIns="60950" rIns="60950" bIns="60950" anchor="t" anchorCtr="0">
                  <a:noAutofit/>
                </a:bodyPr>
                <a:lstStyle/>
                <a:p>
                  <a:pPr marL="0" marR="0" lvl="0" indent="0" algn="l" rtl="0">
                    <a:spcBef>
                      <a:spcPts val="0"/>
                    </a:spcBef>
                    <a:spcAft>
                      <a:spcPts val="0"/>
                    </a:spcAft>
                    <a:buNone/>
                  </a:pPr>
                  <a:endParaRPr sz="2800" b="0" i="0" u="none" strike="noStrike" cap="none">
                    <a:solidFill>
                      <a:srgbClr val="000000"/>
                    </a:solidFill>
                    <a:latin typeface="Arial"/>
                    <a:ea typeface="Arial"/>
                    <a:cs typeface="Arial"/>
                    <a:sym typeface="Arial"/>
                  </a:endParaRPr>
                </a:p>
              </p:txBody>
            </p:sp>
            <p:sp>
              <p:nvSpPr>
                <p:cNvPr id="529" name="Google Shape;529;p15"/>
                <p:cNvSpPr/>
                <p:nvPr/>
              </p:nvSpPr>
              <p:spPr>
                <a:xfrm>
                  <a:off x="174328" y="257504"/>
                  <a:ext cx="50894" cy="52034"/>
                </a:xfrm>
                <a:custGeom>
                  <a:avLst/>
                  <a:gdLst/>
                  <a:ahLst/>
                  <a:cxnLst/>
                  <a:rect l="l" t="t" r="r" b="b"/>
                  <a:pathLst>
                    <a:path w="21600" h="21600" extrusionOk="0">
                      <a:moveTo>
                        <a:pt x="21600" y="18248"/>
                      </a:moveTo>
                      <a:cubicBezTo>
                        <a:pt x="21600" y="20110"/>
                        <a:pt x="20084" y="21600"/>
                        <a:pt x="18568" y="21600"/>
                      </a:cubicBezTo>
                      <a:cubicBezTo>
                        <a:pt x="3032" y="21600"/>
                        <a:pt x="3032" y="21600"/>
                        <a:pt x="3032" y="21600"/>
                      </a:cubicBezTo>
                      <a:cubicBezTo>
                        <a:pt x="1516" y="21600"/>
                        <a:pt x="0" y="20110"/>
                        <a:pt x="0" y="18248"/>
                      </a:cubicBezTo>
                      <a:cubicBezTo>
                        <a:pt x="0" y="3352"/>
                        <a:pt x="0" y="3352"/>
                        <a:pt x="0" y="3352"/>
                      </a:cubicBezTo>
                      <a:cubicBezTo>
                        <a:pt x="0" y="1490"/>
                        <a:pt x="1516" y="0"/>
                        <a:pt x="3032" y="0"/>
                      </a:cubicBezTo>
                      <a:cubicBezTo>
                        <a:pt x="18568" y="0"/>
                        <a:pt x="18568" y="0"/>
                        <a:pt x="18568" y="0"/>
                      </a:cubicBezTo>
                      <a:cubicBezTo>
                        <a:pt x="20084" y="0"/>
                        <a:pt x="21600" y="1490"/>
                        <a:pt x="21600" y="3352"/>
                      </a:cubicBezTo>
                      <a:lnTo>
                        <a:pt x="21600" y="18248"/>
                      </a:lnTo>
                      <a:close/>
                    </a:path>
                  </a:pathLst>
                </a:custGeom>
                <a:solidFill>
                  <a:schemeClr val="lt1"/>
                </a:solidFill>
                <a:ln>
                  <a:noFill/>
                </a:ln>
              </p:spPr>
              <p:txBody>
                <a:bodyPr spcFirstLastPara="1" wrap="square" lIns="60950" tIns="60950" rIns="60950" bIns="60950" anchor="t" anchorCtr="0">
                  <a:noAutofit/>
                </a:bodyPr>
                <a:lstStyle/>
                <a:p>
                  <a:pPr marL="0" marR="0" lvl="0" indent="0" algn="l" rtl="0">
                    <a:spcBef>
                      <a:spcPts val="0"/>
                    </a:spcBef>
                    <a:spcAft>
                      <a:spcPts val="0"/>
                    </a:spcAft>
                    <a:buNone/>
                  </a:pPr>
                  <a:endParaRPr sz="2800" b="0" i="0" u="none" strike="noStrike" cap="none">
                    <a:solidFill>
                      <a:srgbClr val="000000"/>
                    </a:solidFill>
                    <a:latin typeface="Arial"/>
                    <a:ea typeface="Arial"/>
                    <a:cs typeface="Arial"/>
                    <a:sym typeface="Arial"/>
                  </a:endParaRPr>
                </a:p>
              </p:txBody>
            </p:sp>
            <p:sp>
              <p:nvSpPr>
                <p:cNvPr id="530" name="Google Shape;530;p15"/>
                <p:cNvSpPr/>
                <p:nvPr/>
              </p:nvSpPr>
              <p:spPr>
                <a:xfrm>
                  <a:off x="246110" y="107103"/>
                  <a:ext cx="50895" cy="52034"/>
                </a:xfrm>
                <a:custGeom>
                  <a:avLst/>
                  <a:gdLst/>
                  <a:ahLst/>
                  <a:cxnLst/>
                  <a:rect l="l" t="t" r="r" b="b"/>
                  <a:pathLst>
                    <a:path w="21600" h="21600" extrusionOk="0">
                      <a:moveTo>
                        <a:pt x="21600" y="18248"/>
                      </a:moveTo>
                      <a:cubicBezTo>
                        <a:pt x="21600" y="20110"/>
                        <a:pt x="20084" y="21600"/>
                        <a:pt x="18568" y="21600"/>
                      </a:cubicBezTo>
                      <a:cubicBezTo>
                        <a:pt x="3032" y="21600"/>
                        <a:pt x="3032" y="21600"/>
                        <a:pt x="3032" y="21600"/>
                      </a:cubicBezTo>
                      <a:cubicBezTo>
                        <a:pt x="1516" y="21600"/>
                        <a:pt x="0" y="20110"/>
                        <a:pt x="0" y="18248"/>
                      </a:cubicBezTo>
                      <a:cubicBezTo>
                        <a:pt x="0" y="3352"/>
                        <a:pt x="0" y="3352"/>
                        <a:pt x="0" y="3352"/>
                      </a:cubicBezTo>
                      <a:cubicBezTo>
                        <a:pt x="0" y="1490"/>
                        <a:pt x="1516" y="0"/>
                        <a:pt x="3032" y="0"/>
                      </a:cubicBezTo>
                      <a:cubicBezTo>
                        <a:pt x="18568" y="0"/>
                        <a:pt x="18568" y="0"/>
                        <a:pt x="18568" y="0"/>
                      </a:cubicBezTo>
                      <a:cubicBezTo>
                        <a:pt x="20084" y="0"/>
                        <a:pt x="21600" y="1490"/>
                        <a:pt x="21600" y="3352"/>
                      </a:cubicBezTo>
                      <a:lnTo>
                        <a:pt x="21600" y="18248"/>
                      </a:lnTo>
                      <a:close/>
                    </a:path>
                  </a:pathLst>
                </a:custGeom>
                <a:solidFill>
                  <a:schemeClr val="lt1"/>
                </a:solidFill>
                <a:ln>
                  <a:noFill/>
                </a:ln>
              </p:spPr>
              <p:txBody>
                <a:bodyPr spcFirstLastPara="1" wrap="square" lIns="60950" tIns="60950" rIns="60950" bIns="60950" anchor="t" anchorCtr="0">
                  <a:noAutofit/>
                </a:bodyPr>
                <a:lstStyle/>
                <a:p>
                  <a:pPr marL="0" marR="0" lvl="0" indent="0" algn="l" rtl="0">
                    <a:spcBef>
                      <a:spcPts val="0"/>
                    </a:spcBef>
                    <a:spcAft>
                      <a:spcPts val="0"/>
                    </a:spcAft>
                    <a:buNone/>
                  </a:pPr>
                  <a:endParaRPr sz="2800" b="0" i="0" u="none" strike="noStrike" cap="none">
                    <a:solidFill>
                      <a:srgbClr val="000000"/>
                    </a:solidFill>
                    <a:latin typeface="Arial"/>
                    <a:ea typeface="Arial"/>
                    <a:cs typeface="Arial"/>
                    <a:sym typeface="Arial"/>
                  </a:endParaRPr>
                </a:p>
              </p:txBody>
            </p:sp>
            <p:sp>
              <p:nvSpPr>
                <p:cNvPr id="531" name="Google Shape;531;p15"/>
                <p:cNvSpPr/>
                <p:nvPr/>
              </p:nvSpPr>
              <p:spPr>
                <a:xfrm>
                  <a:off x="437910" y="408285"/>
                  <a:ext cx="52033" cy="52034"/>
                </a:xfrm>
                <a:custGeom>
                  <a:avLst/>
                  <a:gdLst/>
                  <a:ahLst/>
                  <a:cxnLst/>
                  <a:rect l="l" t="t" r="r" b="b"/>
                  <a:pathLst>
                    <a:path w="21600" h="21600" extrusionOk="0">
                      <a:moveTo>
                        <a:pt x="21600" y="18248"/>
                      </a:moveTo>
                      <a:cubicBezTo>
                        <a:pt x="21600" y="20110"/>
                        <a:pt x="20110" y="21600"/>
                        <a:pt x="18248" y="21600"/>
                      </a:cubicBezTo>
                      <a:cubicBezTo>
                        <a:pt x="3352" y="21600"/>
                        <a:pt x="3352" y="21600"/>
                        <a:pt x="3352" y="21600"/>
                      </a:cubicBezTo>
                      <a:cubicBezTo>
                        <a:pt x="1490" y="21600"/>
                        <a:pt x="0" y="20110"/>
                        <a:pt x="0" y="18248"/>
                      </a:cubicBezTo>
                      <a:cubicBezTo>
                        <a:pt x="0" y="3352"/>
                        <a:pt x="0" y="3352"/>
                        <a:pt x="0" y="3352"/>
                      </a:cubicBezTo>
                      <a:cubicBezTo>
                        <a:pt x="0" y="1490"/>
                        <a:pt x="1490" y="0"/>
                        <a:pt x="3352" y="0"/>
                      </a:cubicBezTo>
                      <a:cubicBezTo>
                        <a:pt x="18248" y="0"/>
                        <a:pt x="18248" y="0"/>
                        <a:pt x="18248" y="0"/>
                      </a:cubicBezTo>
                      <a:cubicBezTo>
                        <a:pt x="20110" y="0"/>
                        <a:pt x="21600" y="1490"/>
                        <a:pt x="21600" y="3352"/>
                      </a:cubicBezTo>
                      <a:lnTo>
                        <a:pt x="21600" y="18248"/>
                      </a:lnTo>
                      <a:close/>
                    </a:path>
                  </a:pathLst>
                </a:custGeom>
                <a:solidFill>
                  <a:schemeClr val="lt1"/>
                </a:solidFill>
                <a:ln>
                  <a:noFill/>
                </a:ln>
              </p:spPr>
              <p:txBody>
                <a:bodyPr spcFirstLastPara="1" wrap="square" lIns="60950" tIns="60950" rIns="60950" bIns="60950" anchor="t" anchorCtr="0">
                  <a:noAutofit/>
                </a:bodyPr>
                <a:lstStyle/>
                <a:p>
                  <a:pPr marL="0" marR="0" lvl="0" indent="0" algn="l" rtl="0">
                    <a:spcBef>
                      <a:spcPts val="0"/>
                    </a:spcBef>
                    <a:spcAft>
                      <a:spcPts val="0"/>
                    </a:spcAft>
                    <a:buNone/>
                  </a:pPr>
                  <a:endParaRPr sz="2800" b="0" i="0" u="none" strike="noStrike" cap="none">
                    <a:solidFill>
                      <a:srgbClr val="000000"/>
                    </a:solidFill>
                    <a:latin typeface="Arial"/>
                    <a:ea typeface="Arial"/>
                    <a:cs typeface="Arial"/>
                    <a:sym typeface="Arial"/>
                  </a:endParaRPr>
                </a:p>
              </p:txBody>
            </p:sp>
            <p:sp>
              <p:nvSpPr>
                <p:cNvPr id="532" name="Google Shape;532;p15"/>
                <p:cNvSpPr/>
                <p:nvPr/>
              </p:nvSpPr>
              <p:spPr>
                <a:xfrm>
                  <a:off x="509692" y="408285"/>
                  <a:ext cx="52034" cy="52034"/>
                </a:xfrm>
                <a:custGeom>
                  <a:avLst/>
                  <a:gdLst/>
                  <a:ahLst/>
                  <a:cxnLst/>
                  <a:rect l="l" t="t" r="r" b="b"/>
                  <a:pathLst>
                    <a:path w="21600" h="21600" extrusionOk="0">
                      <a:moveTo>
                        <a:pt x="21600" y="18248"/>
                      </a:moveTo>
                      <a:cubicBezTo>
                        <a:pt x="21600" y="20110"/>
                        <a:pt x="20110" y="21600"/>
                        <a:pt x="18248" y="21600"/>
                      </a:cubicBezTo>
                      <a:cubicBezTo>
                        <a:pt x="3352" y="21600"/>
                        <a:pt x="3352" y="21600"/>
                        <a:pt x="3352" y="21600"/>
                      </a:cubicBezTo>
                      <a:cubicBezTo>
                        <a:pt x="1490" y="21600"/>
                        <a:pt x="0" y="20110"/>
                        <a:pt x="0" y="18248"/>
                      </a:cubicBezTo>
                      <a:cubicBezTo>
                        <a:pt x="0" y="3352"/>
                        <a:pt x="0" y="3352"/>
                        <a:pt x="0" y="3352"/>
                      </a:cubicBezTo>
                      <a:cubicBezTo>
                        <a:pt x="0" y="1490"/>
                        <a:pt x="1490" y="0"/>
                        <a:pt x="3352" y="0"/>
                      </a:cubicBezTo>
                      <a:cubicBezTo>
                        <a:pt x="18248" y="0"/>
                        <a:pt x="18248" y="0"/>
                        <a:pt x="18248" y="0"/>
                      </a:cubicBezTo>
                      <a:cubicBezTo>
                        <a:pt x="20110" y="0"/>
                        <a:pt x="21600" y="1490"/>
                        <a:pt x="21600" y="3352"/>
                      </a:cubicBezTo>
                      <a:lnTo>
                        <a:pt x="21600" y="18248"/>
                      </a:lnTo>
                      <a:close/>
                    </a:path>
                  </a:pathLst>
                </a:custGeom>
                <a:solidFill>
                  <a:schemeClr val="lt1"/>
                </a:solidFill>
                <a:ln>
                  <a:noFill/>
                </a:ln>
              </p:spPr>
              <p:txBody>
                <a:bodyPr spcFirstLastPara="1" wrap="square" lIns="60950" tIns="60950" rIns="60950" bIns="60950" anchor="t" anchorCtr="0">
                  <a:noAutofit/>
                </a:bodyPr>
                <a:lstStyle/>
                <a:p>
                  <a:pPr marL="0" marR="0" lvl="0" indent="0" algn="l" rtl="0">
                    <a:spcBef>
                      <a:spcPts val="0"/>
                    </a:spcBef>
                    <a:spcAft>
                      <a:spcPts val="0"/>
                    </a:spcAft>
                    <a:buNone/>
                  </a:pPr>
                  <a:endParaRPr sz="2800" b="0" i="0" u="none" strike="noStrike" cap="none">
                    <a:solidFill>
                      <a:srgbClr val="000000"/>
                    </a:solidFill>
                    <a:latin typeface="Arial"/>
                    <a:ea typeface="Arial"/>
                    <a:cs typeface="Arial"/>
                    <a:sym typeface="Arial"/>
                  </a:endParaRPr>
                </a:p>
              </p:txBody>
            </p:sp>
            <p:sp>
              <p:nvSpPr>
                <p:cNvPr id="533" name="Google Shape;533;p15"/>
                <p:cNvSpPr/>
                <p:nvPr/>
              </p:nvSpPr>
              <p:spPr>
                <a:xfrm>
                  <a:off x="581474" y="408285"/>
                  <a:ext cx="52034" cy="52034"/>
                </a:xfrm>
                <a:custGeom>
                  <a:avLst/>
                  <a:gdLst/>
                  <a:ahLst/>
                  <a:cxnLst/>
                  <a:rect l="l" t="t" r="r" b="b"/>
                  <a:pathLst>
                    <a:path w="21600" h="21600" extrusionOk="0">
                      <a:moveTo>
                        <a:pt x="21600" y="18248"/>
                      </a:moveTo>
                      <a:cubicBezTo>
                        <a:pt x="21600" y="20110"/>
                        <a:pt x="20110" y="21600"/>
                        <a:pt x="18248" y="21600"/>
                      </a:cubicBezTo>
                      <a:cubicBezTo>
                        <a:pt x="3352" y="21600"/>
                        <a:pt x="3352" y="21600"/>
                        <a:pt x="3352" y="21600"/>
                      </a:cubicBezTo>
                      <a:cubicBezTo>
                        <a:pt x="1490" y="21600"/>
                        <a:pt x="0" y="20110"/>
                        <a:pt x="0" y="18248"/>
                      </a:cubicBezTo>
                      <a:cubicBezTo>
                        <a:pt x="0" y="3352"/>
                        <a:pt x="0" y="3352"/>
                        <a:pt x="0" y="3352"/>
                      </a:cubicBezTo>
                      <a:cubicBezTo>
                        <a:pt x="0" y="1490"/>
                        <a:pt x="1490" y="0"/>
                        <a:pt x="3352" y="0"/>
                      </a:cubicBezTo>
                      <a:cubicBezTo>
                        <a:pt x="18248" y="0"/>
                        <a:pt x="18248" y="0"/>
                        <a:pt x="18248" y="0"/>
                      </a:cubicBezTo>
                      <a:cubicBezTo>
                        <a:pt x="20110" y="0"/>
                        <a:pt x="21600" y="1490"/>
                        <a:pt x="21600" y="3352"/>
                      </a:cubicBezTo>
                      <a:lnTo>
                        <a:pt x="21600" y="18248"/>
                      </a:lnTo>
                      <a:close/>
                    </a:path>
                  </a:pathLst>
                </a:custGeom>
                <a:solidFill>
                  <a:schemeClr val="lt1"/>
                </a:solidFill>
                <a:ln>
                  <a:noFill/>
                </a:ln>
              </p:spPr>
              <p:txBody>
                <a:bodyPr spcFirstLastPara="1" wrap="square" lIns="60950" tIns="60950" rIns="60950" bIns="60950" anchor="t" anchorCtr="0">
                  <a:noAutofit/>
                </a:bodyPr>
                <a:lstStyle/>
                <a:p>
                  <a:pPr marL="0" marR="0" lvl="0" indent="0" algn="l" rtl="0">
                    <a:spcBef>
                      <a:spcPts val="0"/>
                    </a:spcBef>
                    <a:spcAft>
                      <a:spcPts val="0"/>
                    </a:spcAft>
                    <a:buNone/>
                  </a:pPr>
                  <a:endParaRPr sz="2800" b="0" i="0" u="none" strike="noStrike" cap="none">
                    <a:solidFill>
                      <a:srgbClr val="000000"/>
                    </a:solidFill>
                    <a:latin typeface="Arial"/>
                    <a:ea typeface="Arial"/>
                    <a:cs typeface="Arial"/>
                    <a:sym typeface="Arial"/>
                  </a:endParaRPr>
                </a:p>
              </p:txBody>
            </p:sp>
            <p:sp>
              <p:nvSpPr>
                <p:cNvPr id="534" name="Google Shape;534;p15"/>
                <p:cNvSpPr/>
                <p:nvPr/>
              </p:nvSpPr>
              <p:spPr>
                <a:xfrm>
                  <a:off x="246110" y="182304"/>
                  <a:ext cx="50895" cy="52034"/>
                </a:xfrm>
                <a:custGeom>
                  <a:avLst/>
                  <a:gdLst/>
                  <a:ahLst/>
                  <a:cxnLst/>
                  <a:rect l="l" t="t" r="r" b="b"/>
                  <a:pathLst>
                    <a:path w="21600" h="21600" extrusionOk="0">
                      <a:moveTo>
                        <a:pt x="21600" y="18248"/>
                      </a:moveTo>
                      <a:cubicBezTo>
                        <a:pt x="21600" y="20110"/>
                        <a:pt x="20084" y="21600"/>
                        <a:pt x="18568" y="21600"/>
                      </a:cubicBezTo>
                      <a:cubicBezTo>
                        <a:pt x="3032" y="21600"/>
                        <a:pt x="3032" y="21600"/>
                        <a:pt x="3032" y="21600"/>
                      </a:cubicBezTo>
                      <a:cubicBezTo>
                        <a:pt x="1516" y="21600"/>
                        <a:pt x="0" y="20110"/>
                        <a:pt x="0" y="18248"/>
                      </a:cubicBezTo>
                      <a:cubicBezTo>
                        <a:pt x="0" y="3352"/>
                        <a:pt x="0" y="3352"/>
                        <a:pt x="0" y="3352"/>
                      </a:cubicBezTo>
                      <a:cubicBezTo>
                        <a:pt x="0" y="1490"/>
                        <a:pt x="1516" y="0"/>
                        <a:pt x="3032" y="0"/>
                      </a:cubicBezTo>
                      <a:cubicBezTo>
                        <a:pt x="18568" y="0"/>
                        <a:pt x="18568" y="0"/>
                        <a:pt x="18568" y="0"/>
                      </a:cubicBezTo>
                      <a:cubicBezTo>
                        <a:pt x="20084" y="0"/>
                        <a:pt x="21600" y="1490"/>
                        <a:pt x="21600" y="3352"/>
                      </a:cubicBezTo>
                      <a:lnTo>
                        <a:pt x="21600" y="18248"/>
                      </a:lnTo>
                      <a:close/>
                    </a:path>
                  </a:pathLst>
                </a:custGeom>
                <a:solidFill>
                  <a:schemeClr val="lt1"/>
                </a:solidFill>
                <a:ln>
                  <a:noFill/>
                </a:ln>
              </p:spPr>
              <p:txBody>
                <a:bodyPr spcFirstLastPara="1" wrap="square" lIns="60950" tIns="60950" rIns="60950" bIns="60950" anchor="t" anchorCtr="0">
                  <a:noAutofit/>
                </a:bodyPr>
                <a:lstStyle/>
                <a:p>
                  <a:pPr marL="0" marR="0" lvl="0" indent="0" algn="l" rtl="0">
                    <a:spcBef>
                      <a:spcPts val="0"/>
                    </a:spcBef>
                    <a:spcAft>
                      <a:spcPts val="0"/>
                    </a:spcAft>
                    <a:buNone/>
                  </a:pPr>
                  <a:endParaRPr sz="2800" b="0" i="0" u="none" strike="noStrike" cap="none">
                    <a:solidFill>
                      <a:srgbClr val="000000"/>
                    </a:solidFill>
                    <a:latin typeface="Arial"/>
                    <a:ea typeface="Arial"/>
                    <a:cs typeface="Arial"/>
                    <a:sym typeface="Arial"/>
                  </a:endParaRPr>
                </a:p>
              </p:txBody>
            </p:sp>
            <p:sp>
              <p:nvSpPr>
                <p:cNvPr id="535" name="Google Shape;535;p15"/>
                <p:cNvSpPr/>
                <p:nvPr/>
              </p:nvSpPr>
              <p:spPr>
                <a:xfrm>
                  <a:off x="246110" y="257504"/>
                  <a:ext cx="50895" cy="52034"/>
                </a:xfrm>
                <a:custGeom>
                  <a:avLst/>
                  <a:gdLst/>
                  <a:ahLst/>
                  <a:cxnLst/>
                  <a:rect l="l" t="t" r="r" b="b"/>
                  <a:pathLst>
                    <a:path w="21600" h="21600" extrusionOk="0">
                      <a:moveTo>
                        <a:pt x="21600" y="18248"/>
                      </a:moveTo>
                      <a:cubicBezTo>
                        <a:pt x="21600" y="20110"/>
                        <a:pt x="20084" y="21600"/>
                        <a:pt x="18568" y="21600"/>
                      </a:cubicBezTo>
                      <a:cubicBezTo>
                        <a:pt x="3032" y="21600"/>
                        <a:pt x="3032" y="21600"/>
                        <a:pt x="3032" y="21600"/>
                      </a:cubicBezTo>
                      <a:cubicBezTo>
                        <a:pt x="1516" y="21600"/>
                        <a:pt x="0" y="20110"/>
                        <a:pt x="0" y="18248"/>
                      </a:cubicBezTo>
                      <a:cubicBezTo>
                        <a:pt x="0" y="3352"/>
                        <a:pt x="0" y="3352"/>
                        <a:pt x="0" y="3352"/>
                      </a:cubicBezTo>
                      <a:cubicBezTo>
                        <a:pt x="0" y="1490"/>
                        <a:pt x="1516" y="0"/>
                        <a:pt x="3032" y="0"/>
                      </a:cubicBezTo>
                      <a:cubicBezTo>
                        <a:pt x="18568" y="0"/>
                        <a:pt x="18568" y="0"/>
                        <a:pt x="18568" y="0"/>
                      </a:cubicBezTo>
                      <a:cubicBezTo>
                        <a:pt x="20084" y="0"/>
                        <a:pt x="21600" y="1490"/>
                        <a:pt x="21600" y="3352"/>
                      </a:cubicBezTo>
                      <a:lnTo>
                        <a:pt x="21600" y="18248"/>
                      </a:lnTo>
                      <a:close/>
                    </a:path>
                  </a:pathLst>
                </a:custGeom>
                <a:solidFill>
                  <a:schemeClr val="lt1"/>
                </a:solidFill>
                <a:ln>
                  <a:noFill/>
                </a:ln>
              </p:spPr>
              <p:txBody>
                <a:bodyPr spcFirstLastPara="1" wrap="square" lIns="60950" tIns="60950" rIns="60950" bIns="60950" anchor="t" anchorCtr="0">
                  <a:noAutofit/>
                </a:bodyPr>
                <a:lstStyle/>
                <a:p>
                  <a:pPr marL="0" marR="0" lvl="0" indent="0" algn="l" rtl="0">
                    <a:spcBef>
                      <a:spcPts val="0"/>
                    </a:spcBef>
                    <a:spcAft>
                      <a:spcPts val="0"/>
                    </a:spcAft>
                    <a:buNone/>
                  </a:pPr>
                  <a:endParaRPr sz="2800" b="0" i="0" u="none" strike="noStrike" cap="none">
                    <a:solidFill>
                      <a:srgbClr val="000000"/>
                    </a:solidFill>
                    <a:latin typeface="Arial"/>
                    <a:ea typeface="Arial"/>
                    <a:cs typeface="Arial"/>
                    <a:sym typeface="Arial"/>
                  </a:endParaRPr>
                </a:p>
              </p:txBody>
            </p:sp>
            <p:sp>
              <p:nvSpPr>
                <p:cNvPr id="536" name="Google Shape;536;p15"/>
                <p:cNvSpPr/>
                <p:nvPr/>
              </p:nvSpPr>
              <p:spPr>
                <a:xfrm>
                  <a:off x="102546" y="333085"/>
                  <a:ext cx="50894" cy="52033"/>
                </a:xfrm>
                <a:custGeom>
                  <a:avLst/>
                  <a:gdLst/>
                  <a:ahLst/>
                  <a:cxnLst/>
                  <a:rect l="l" t="t" r="r" b="b"/>
                  <a:pathLst>
                    <a:path w="21600" h="21600" extrusionOk="0">
                      <a:moveTo>
                        <a:pt x="21600" y="18248"/>
                      </a:moveTo>
                      <a:cubicBezTo>
                        <a:pt x="21600" y="20110"/>
                        <a:pt x="20084" y="21600"/>
                        <a:pt x="18568" y="21600"/>
                      </a:cubicBezTo>
                      <a:cubicBezTo>
                        <a:pt x="3032" y="21600"/>
                        <a:pt x="3032" y="21600"/>
                        <a:pt x="3032" y="21600"/>
                      </a:cubicBezTo>
                      <a:cubicBezTo>
                        <a:pt x="1516" y="21600"/>
                        <a:pt x="0" y="20110"/>
                        <a:pt x="0" y="18248"/>
                      </a:cubicBezTo>
                      <a:cubicBezTo>
                        <a:pt x="0" y="3352"/>
                        <a:pt x="0" y="3352"/>
                        <a:pt x="0" y="3352"/>
                      </a:cubicBezTo>
                      <a:cubicBezTo>
                        <a:pt x="0" y="1490"/>
                        <a:pt x="1516" y="0"/>
                        <a:pt x="3032" y="0"/>
                      </a:cubicBezTo>
                      <a:cubicBezTo>
                        <a:pt x="18568" y="0"/>
                        <a:pt x="18568" y="0"/>
                        <a:pt x="18568" y="0"/>
                      </a:cubicBezTo>
                      <a:cubicBezTo>
                        <a:pt x="20084" y="0"/>
                        <a:pt x="21600" y="1490"/>
                        <a:pt x="21600" y="3352"/>
                      </a:cubicBezTo>
                      <a:lnTo>
                        <a:pt x="21600" y="18248"/>
                      </a:lnTo>
                      <a:close/>
                    </a:path>
                  </a:pathLst>
                </a:custGeom>
                <a:solidFill>
                  <a:schemeClr val="lt1"/>
                </a:solidFill>
                <a:ln>
                  <a:noFill/>
                </a:ln>
              </p:spPr>
              <p:txBody>
                <a:bodyPr spcFirstLastPara="1" wrap="square" lIns="60950" tIns="60950" rIns="60950" bIns="60950" anchor="t" anchorCtr="0">
                  <a:noAutofit/>
                </a:bodyPr>
                <a:lstStyle/>
                <a:p>
                  <a:pPr marL="0" marR="0" lvl="0" indent="0" algn="l" rtl="0">
                    <a:spcBef>
                      <a:spcPts val="0"/>
                    </a:spcBef>
                    <a:spcAft>
                      <a:spcPts val="0"/>
                    </a:spcAft>
                    <a:buNone/>
                  </a:pPr>
                  <a:endParaRPr sz="2800" b="0" i="0" u="none" strike="noStrike" cap="none">
                    <a:solidFill>
                      <a:srgbClr val="000000"/>
                    </a:solidFill>
                    <a:latin typeface="Arial"/>
                    <a:ea typeface="Arial"/>
                    <a:cs typeface="Arial"/>
                    <a:sym typeface="Arial"/>
                  </a:endParaRPr>
                </a:p>
              </p:txBody>
            </p:sp>
            <p:sp>
              <p:nvSpPr>
                <p:cNvPr id="537" name="Google Shape;537;p15"/>
                <p:cNvSpPr/>
                <p:nvPr/>
              </p:nvSpPr>
              <p:spPr>
                <a:xfrm>
                  <a:off x="102546" y="408285"/>
                  <a:ext cx="50894" cy="52034"/>
                </a:xfrm>
                <a:custGeom>
                  <a:avLst/>
                  <a:gdLst/>
                  <a:ahLst/>
                  <a:cxnLst/>
                  <a:rect l="l" t="t" r="r" b="b"/>
                  <a:pathLst>
                    <a:path w="21600" h="21600" extrusionOk="0">
                      <a:moveTo>
                        <a:pt x="21600" y="18248"/>
                      </a:moveTo>
                      <a:cubicBezTo>
                        <a:pt x="21600" y="20110"/>
                        <a:pt x="20084" y="21600"/>
                        <a:pt x="18568" y="21600"/>
                      </a:cubicBezTo>
                      <a:cubicBezTo>
                        <a:pt x="3032" y="21600"/>
                        <a:pt x="3032" y="21600"/>
                        <a:pt x="3032" y="21600"/>
                      </a:cubicBezTo>
                      <a:cubicBezTo>
                        <a:pt x="1516" y="21600"/>
                        <a:pt x="0" y="20110"/>
                        <a:pt x="0" y="18248"/>
                      </a:cubicBezTo>
                      <a:cubicBezTo>
                        <a:pt x="0" y="3352"/>
                        <a:pt x="0" y="3352"/>
                        <a:pt x="0" y="3352"/>
                      </a:cubicBezTo>
                      <a:cubicBezTo>
                        <a:pt x="0" y="1490"/>
                        <a:pt x="1516" y="0"/>
                        <a:pt x="3032" y="0"/>
                      </a:cubicBezTo>
                      <a:cubicBezTo>
                        <a:pt x="18568" y="0"/>
                        <a:pt x="18568" y="0"/>
                        <a:pt x="18568" y="0"/>
                      </a:cubicBezTo>
                      <a:cubicBezTo>
                        <a:pt x="20084" y="0"/>
                        <a:pt x="21600" y="1490"/>
                        <a:pt x="21600" y="3352"/>
                      </a:cubicBezTo>
                      <a:lnTo>
                        <a:pt x="21600" y="18248"/>
                      </a:lnTo>
                      <a:close/>
                    </a:path>
                  </a:pathLst>
                </a:custGeom>
                <a:solidFill>
                  <a:schemeClr val="lt1"/>
                </a:solidFill>
                <a:ln>
                  <a:noFill/>
                </a:ln>
              </p:spPr>
              <p:txBody>
                <a:bodyPr spcFirstLastPara="1" wrap="square" lIns="60950" tIns="60950" rIns="60950" bIns="60950" anchor="t" anchorCtr="0">
                  <a:noAutofit/>
                </a:bodyPr>
                <a:lstStyle/>
                <a:p>
                  <a:pPr marL="0" marR="0" lvl="0" indent="0" algn="l" rtl="0">
                    <a:spcBef>
                      <a:spcPts val="0"/>
                    </a:spcBef>
                    <a:spcAft>
                      <a:spcPts val="0"/>
                    </a:spcAft>
                    <a:buNone/>
                  </a:pPr>
                  <a:endParaRPr sz="2800" b="0" i="0" u="none" strike="noStrike" cap="none">
                    <a:solidFill>
                      <a:srgbClr val="000000"/>
                    </a:solidFill>
                    <a:latin typeface="Arial"/>
                    <a:ea typeface="Arial"/>
                    <a:cs typeface="Arial"/>
                    <a:sym typeface="Arial"/>
                  </a:endParaRPr>
                </a:p>
              </p:txBody>
            </p:sp>
          </p:grpSp>
        </p:grpSp>
        <p:grpSp>
          <p:nvGrpSpPr>
            <p:cNvPr id="538" name="Google Shape;538;p15"/>
            <p:cNvGrpSpPr/>
            <p:nvPr/>
          </p:nvGrpSpPr>
          <p:grpSpPr>
            <a:xfrm>
              <a:off x="7510410" y="1602968"/>
              <a:ext cx="3524158" cy="338554"/>
              <a:chOff x="5443804" y="565277"/>
              <a:chExt cx="3086854" cy="296544"/>
            </a:xfrm>
          </p:grpSpPr>
          <p:sp>
            <p:nvSpPr>
              <p:cNvPr id="539" name="Google Shape;539;p15"/>
              <p:cNvSpPr txBox="1"/>
              <p:nvPr/>
            </p:nvSpPr>
            <p:spPr>
              <a:xfrm>
                <a:off x="5687276" y="565277"/>
                <a:ext cx="2843381" cy="296544"/>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1600" b="0" i="0" u="none" strike="noStrike" cap="none">
                    <a:solidFill>
                      <a:srgbClr val="636466"/>
                    </a:solidFill>
                    <a:latin typeface="Arial"/>
                    <a:ea typeface="Arial"/>
                    <a:cs typeface="Arial"/>
                    <a:sym typeface="Arial"/>
                  </a:rPr>
                  <a:t>Colaboração e compartilhamento</a:t>
                </a:r>
                <a:endParaRPr/>
              </a:p>
            </p:txBody>
          </p:sp>
          <p:grpSp>
            <p:nvGrpSpPr>
              <p:cNvPr id="540" name="Google Shape;540;p15"/>
              <p:cNvGrpSpPr/>
              <p:nvPr/>
            </p:nvGrpSpPr>
            <p:grpSpPr>
              <a:xfrm>
                <a:off x="5443804" y="573444"/>
                <a:ext cx="260488" cy="253444"/>
                <a:chOff x="-1" y="0"/>
                <a:chExt cx="723902" cy="704327"/>
              </a:xfrm>
            </p:grpSpPr>
            <p:sp>
              <p:nvSpPr>
                <p:cNvPr id="541" name="Google Shape;541;p15"/>
                <p:cNvSpPr/>
                <p:nvPr/>
              </p:nvSpPr>
              <p:spPr>
                <a:xfrm>
                  <a:off x="40313" y="30526"/>
                  <a:ext cx="643274" cy="643273"/>
                </a:xfrm>
                <a:custGeom>
                  <a:avLst/>
                  <a:gdLst/>
                  <a:ahLst/>
                  <a:cxnLst/>
                  <a:rect l="l" t="t"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lt1"/>
                </a:solidFill>
                <a:ln>
                  <a:noFill/>
                </a:ln>
              </p:spPr>
              <p:txBody>
                <a:bodyPr spcFirstLastPara="1" wrap="square" lIns="60950" tIns="60950" rIns="60950" bIns="60950" anchor="ctr" anchorCtr="0">
                  <a:noAutofit/>
                </a:bodyPr>
                <a:lstStyle/>
                <a:p>
                  <a:pPr marL="0" marR="0" lvl="0" indent="0" algn="l" rtl="0">
                    <a:spcBef>
                      <a:spcPts val="0"/>
                    </a:spcBef>
                    <a:spcAft>
                      <a:spcPts val="0"/>
                    </a:spcAft>
                    <a:buNone/>
                  </a:pPr>
                  <a:endParaRPr sz="2800" b="0" i="0" u="none" strike="noStrike" cap="none">
                    <a:solidFill>
                      <a:srgbClr val="000000"/>
                    </a:solidFill>
                    <a:latin typeface="Arial"/>
                    <a:ea typeface="Arial"/>
                    <a:cs typeface="Arial"/>
                    <a:sym typeface="Arial"/>
                  </a:endParaRPr>
                </a:p>
              </p:txBody>
            </p:sp>
            <p:grpSp>
              <p:nvGrpSpPr>
                <p:cNvPr id="542" name="Google Shape;542;p15"/>
                <p:cNvGrpSpPr/>
                <p:nvPr/>
              </p:nvGrpSpPr>
              <p:grpSpPr>
                <a:xfrm>
                  <a:off x="-1" y="0"/>
                  <a:ext cx="723902" cy="704327"/>
                  <a:chOff x="0" y="0"/>
                  <a:chExt cx="723900" cy="704326"/>
                </a:xfrm>
              </p:grpSpPr>
              <p:sp>
                <p:nvSpPr>
                  <p:cNvPr id="543" name="Google Shape;543;p15"/>
                  <p:cNvSpPr/>
                  <p:nvPr/>
                </p:nvSpPr>
                <p:spPr>
                  <a:xfrm>
                    <a:off x="10341" y="163901"/>
                    <a:ext cx="498103" cy="270893"/>
                  </a:xfrm>
                  <a:custGeom>
                    <a:avLst/>
                    <a:gdLst/>
                    <a:ahLst/>
                    <a:cxnLst/>
                    <a:rect l="l" t="t" r="r" b="b"/>
                    <a:pathLst>
                      <a:path w="21562" h="21496" extrusionOk="0">
                        <a:moveTo>
                          <a:pt x="21449" y="14348"/>
                        </a:moveTo>
                        <a:cubicBezTo>
                          <a:pt x="19334" y="10471"/>
                          <a:pt x="19334" y="10471"/>
                          <a:pt x="19334" y="10471"/>
                        </a:cubicBezTo>
                        <a:cubicBezTo>
                          <a:pt x="17031" y="6248"/>
                          <a:pt x="17031" y="6248"/>
                          <a:pt x="17031" y="6248"/>
                        </a:cubicBezTo>
                        <a:cubicBezTo>
                          <a:pt x="17031" y="6248"/>
                          <a:pt x="17031" y="6248"/>
                          <a:pt x="17031" y="6248"/>
                        </a:cubicBezTo>
                        <a:cubicBezTo>
                          <a:pt x="13708" y="156"/>
                          <a:pt x="13708" y="156"/>
                          <a:pt x="13708" y="156"/>
                        </a:cubicBezTo>
                        <a:cubicBezTo>
                          <a:pt x="13557" y="-52"/>
                          <a:pt x="13368" y="-52"/>
                          <a:pt x="13255" y="156"/>
                        </a:cubicBezTo>
                        <a:cubicBezTo>
                          <a:pt x="11404" y="3479"/>
                          <a:pt x="11404" y="3479"/>
                          <a:pt x="11404" y="3479"/>
                        </a:cubicBezTo>
                        <a:cubicBezTo>
                          <a:pt x="11366" y="3548"/>
                          <a:pt x="11366" y="3617"/>
                          <a:pt x="11329" y="3686"/>
                        </a:cubicBezTo>
                        <a:cubicBezTo>
                          <a:pt x="9252" y="7494"/>
                          <a:pt x="9252" y="7494"/>
                          <a:pt x="9252" y="7494"/>
                        </a:cubicBezTo>
                        <a:cubicBezTo>
                          <a:pt x="0" y="7494"/>
                          <a:pt x="0" y="7494"/>
                          <a:pt x="0" y="7494"/>
                        </a:cubicBezTo>
                        <a:cubicBezTo>
                          <a:pt x="0" y="18017"/>
                          <a:pt x="0" y="18017"/>
                          <a:pt x="0" y="18017"/>
                        </a:cubicBezTo>
                        <a:cubicBezTo>
                          <a:pt x="12046" y="18017"/>
                          <a:pt x="12046" y="18017"/>
                          <a:pt x="12046" y="18017"/>
                        </a:cubicBezTo>
                        <a:cubicBezTo>
                          <a:pt x="13897" y="21340"/>
                          <a:pt x="13897" y="21340"/>
                          <a:pt x="13897" y="21340"/>
                        </a:cubicBezTo>
                        <a:cubicBezTo>
                          <a:pt x="14010" y="21548"/>
                          <a:pt x="14199" y="21548"/>
                          <a:pt x="14350" y="21340"/>
                        </a:cubicBezTo>
                        <a:cubicBezTo>
                          <a:pt x="15407" y="19402"/>
                          <a:pt x="15407" y="19402"/>
                          <a:pt x="15407" y="19402"/>
                        </a:cubicBezTo>
                        <a:cubicBezTo>
                          <a:pt x="15558" y="19125"/>
                          <a:pt x="15558" y="18779"/>
                          <a:pt x="15407" y="18502"/>
                        </a:cubicBezTo>
                        <a:cubicBezTo>
                          <a:pt x="15407" y="18502"/>
                          <a:pt x="15407" y="18502"/>
                          <a:pt x="15407" y="18502"/>
                        </a:cubicBezTo>
                        <a:cubicBezTo>
                          <a:pt x="15898" y="17671"/>
                          <a:pt x="15898" y="17671"/>
                          <a:pt x="15898" y="17671"/>
                        </a:cubicBezTo>
                        <a:cubicBezTo>
                          <a:pt x="15973" y="17810"/>
                          <a:pt x="16124" y="17879"/>
                          <a:pt x="16238" y="17810"/>
                        </a:cubicBezTo>
                        <a:cubicBezTo>
                          <a:pt x="17899" y="20856"/>
                          <a:pt x="17899" y="20856"/>
                          <a:pt x="17899" y="20856"/>
                        </a:cubicBezTo>
                        <a:cubicBezTo>
                          <a:pt x="18050" y="21133"/>
                          <a:pt x="18239" y="21133"/>
                          <a:pt x="18352" y="20856"/>
                        </a:cubicBezTo>
                        <a:cubicBezTo>
                          <a:pt x="19448" y="18917"/>
                          <a:pt x="19448" y="18917"/>
                          <a:pt x="19448" y="18917"/>
                        </a:cubicBezTo>
                        <a:cubicBezTo>
                          <a:pt x="19561" y="18710"/>
                          <a:pt x="19561" y="18294"/>
                          <a:pt x="19448" y="18086"/>
                        </a:cubicBezTo>
                        <a:cubicBezTo>
                          <a:pt x="17522" y="14556"/>
                          <a:pt x="17522" y="14556"/>
                          <a:pt x="17522" y="14556"/>
                        </a:cubicBezTo>
                        <a:cubicBezTo>
                          <a:pt x="18013" y="13725"/>
                          <a:pt x="18013" y="13725"/>
                          <a:pt x="18013" y="13725"/>
                        </a:cubicBezTo>
                        <a:cubicBezTo>
                          <a:pt x="19938" y="17186"/>
                          <a:pt x="19938" y="17186"/>
                          <a:pt x="19938" y="17186"/>
                        </a:cubicBezTo>
                        <a:cubicBezTo>
                          <a:pt x="20052" y="17394"/>
                          <a:pt x="20241" y="17394"/>
                          <a:pt x="20392" y="17186"/>
                        </a:cubicBezTo>
                        <a:cubicBezTo>
                          <a:pt x="21449" y="15248"/>
                          <a:pt x="21449" y="15248"/>
                          <a:pt x="21449" y="15248"/>
                        </a:cubicBezTo>
                        <a:cubicBezTo>
                          <a:pt x="21600" y="14971"/>
                          <a:pt x="21600" y="14625"/>
                          <a:pt x="21449" y="14348"/>
                        </a:cubicBezTo>
                        <a:close/>
                      </a:path>
                    </a:pathLst>
                  </a:custGeom>
                  <a:solidFill>
                    <a:schemeClr val="lt1"/>
                  </a:solidFill>
                  <a:ln>
                    <a:noFill/>
                  </a:ln>
                </p:spPr>
                <p:txBody>
                  <a:bodyPr spcFirstLastPara="1" wrap="square" lIns="60950" tIns="60950" rIns="60950" bIns="60950" anchor="t" anchorCtr="0">
                    <a:noAutofit/>
                  </a:bodyPr>
                  <a:lstStyle/>
                  <a:p>
                    <a:pPr marL="0" marR="0" lvl="0" indent="0" algn="l" rtl="0">
                      <a:spcBef>
                        <a:spcPts val="0"/>
                      </a:spcBef>
                      <a:spcAft>
                        <a:spcPts val="0"/>
                      </a:spcAft>
                      <a:buNone/>
                    </a:pPr>
                    <a:endParaRPr sz="2800" b="0" i="0" u="none" strike="noStrike" cap="none">
                      <a:solidFill>
                        <a:srgbClr val="000000"/>
                      </a:solidFill>
                      <a:latin typeface="Arial"/>
                      <a:ea typeface="Arial"/>
                      <a:cs typeface="Arial"/>
                      <a:sym typeface="Arial"/>
                    </a:endParaRPr>
                  </a:p>
                </p:txBody>
              </p:sp>
              <p:sp>
                <p:nvSpPr>
                  <p:cNvPr id="544" name="Google Shape;544;p15"/>
                  <p:cNvSpPr/>
                  <p:nvPr/>
                </p:nvSpPr>
                <p:spPr>
                  <a:xfrm>
                    <a:off x="0" y="152905"/>
                    <a:ext cx="519021" cy="292885"/>
                  </a:xfrm>
                  <a:custGeom>
                    <a:avLst/>
                    <a:gdLst/>
                    <a:ahLst/>
                    <a:cxnLst/>
                    <a:rect l="l" t="t" r="r" b="b"/>
                    <a:pathLst>
                      <a:path w="21528" h="21600" extrusionOk="0">
                        <a:moveTo>
                          <a:pt x="13351" y="771"/>
                        </a:moveTo>
                        <a:cubicBezTo>
                          <a:pt x="13423" y="771"/>
                          <a:pt x="13495" y="836"/>
                          <a:pt x="13568" y="964"/>
                        </a:cubicBezTo>
                        <a:cubicBezTo>
                          <a:pt x="16752" y="6621"/>
                          <a:pt x="16752" y="6621"/>
                          <a:pt x="16752" y="6621"/>
                        </a:cubicBezTo>
                        <a:cubicBezTo>
                          <a:pt x="16752" y="6621"/>
                          <a:pt x="16752" y="6621"/>
                          <a:pt x="16752" y="6621"/>
                        </a:cubicBezTo>
                        <a:cubicBezTo>
                          <a:pt x="18959" y="10543"/>
                          <a:pt x="18959" y="10543"/>
                          <a:pt x="18959" y="10543"/>
                        </a:cubicBezTo>
                        <a:cubicBezTo>
                          <a:pt x="20985" y="14143"/>
                          <a:pt x="20985" y="14143"/>
                          <a:pt x="20985" y="14143"/>
                        </a:cubicBezTo>
                        <a:cubicBezTo>
                          <a:pt x="21130" y="14400"/>
                          <a:pt x="21130" y="14721"/>
                          <a:pt x="20985" y="14979"/>
                        </a:cubicBezTo>
                        <a:cubicBezTo>
                          <a:pt x="19972" y="16779"/>
                          <a:pt x="19972" y="16779"/>
                          <a:pt x="19972" y="16779"/>
                        </a:cubicBezTo>
                        <a:cubicBezTo>
                          <a:pt x="19899" y="16907"/>
                          <a:pt x="19827" y="16971"/>
                          <a:pt x="19755" y="16971"/>
                        </a:cubicBezTo>
                        <a:cubicBezTo>
                          <a:pt x="19646" y="16971"/>
                          <a:pt x="19574" y="16907"/>
                          <a:pt x="19538" y="16779"/>
                        </a:cubicBezTo>
                        <a:cubicBezTo>
                          <a:pt x="17692" y="13564"/>
                          <a:pt x="17692" y="13564"/>
                          <a:pt x="17692" y="13564"/>
                        </a:cubicBezTo>
                        <a:cubicBezTo>
                          <a:pt x="17222" y="14336"/>
                          <a:pt x="17222" y="14336"/>
                          <a:pt x="17222" y="14336"/>
                        </a:cubicBezTo>
                        <a:cubicBezTo>
                          <a:pt x="19067" y="17614"/>
                          <a:pt x="19067" y="17614"/>
                          <a:pt x="19067" y="17614"/>
                        </a:cubicBezTo>
                        <a:cubicBezTo>
                          <a:pt x="19176" y="17807"/>
                          <a:pt x="19176" y="18193"/>
                          <a:pt x="19067" y="18386"/>
                        </a:cubicBezTo>
                        <a:cubicBezTo>
                          <a:pt x="18018" y="20186"/>
                          <a:pt x="18018" y="20186"/>
                          <a:pt x="18018" y="20186"/>
                        </a:cubicBezTo>
                        <a:cubicBezTo>
                          <a:pt x="17982" y="20314"/>
                          <a:pt x="17873" y="20379"/>
                          <a:pt x="17801" y="20379"/>
                        </a:cubicBezTo>
                        <a:cubicBezTo>
                          <a:pt x="17729" y="20379"/>
                          <a:pt x="17656" y="20314"/>
                          <a:pt x="17584" y="20186"/>
                        </a:cubicBezTo>
                        <a:cubicBezTo>
                          <a:pt x="15992" y="17357"/>
                          <a:pt x="15992" y="17357"/>
                          <a:pt x="15992" y="17357"/>
                        </a:cubicBezTo>
                        <a:cubicBezTo>
                          <a:pt x="15956" y="17357"/>
                          <a:pt x="15920" y="17357"/>
                          <a:pt x="15883" y="17357"/>
                        </a:cubicBezTo>
                        <a:cubicBezTo>
                          <a:pt x="15811" y="17357"/>
                          <a:pt x="15739" y="17293"/>
                          <a:pt x="15666" y="17229"/>
                        </a:cubicBezTo>
                        <a:cubicBezTo>
                          <a:pt x="15196" y="18000"/>
                          <a:pt x="15196" y="18000"/>
                          <a:pt x="15196" y="18000"/>
                        </a:cubicBezTo>
                        <a:cubicBezTo>
                          <a:pt x="15196" y="18000"/>
                          <a:pt x="15196" y="18000"/>
                          <a:pt x="15196" y="18000"/>
                        </a:cubicBezTo>
                        <a:cubicBezTo>
                          <a:pt x="15341" y="18257"/>
                          <a:pt x="15341" y="18579"/>
                          <a:pt x="15196" y="18836"/>
                        </a:cubicBezTo>
                        <a:cubicBezTo>
                          <a:pt x="14183" y="20636"/>
                          <a:pt x="14183" y="20636"/>
                          <a:pt x="14183" y="20636"/>
                        </a:cubicBezTo>
                        <a:cubicBezTo>
                          <a:pt x="14111" y="20764"/>
                          <a:pt x="14038" y="20829"/>
                          <a:pt x="13966" y="20829"/>
                        </a:cubicBezTo>
                        <a:cubicBezTo>
                          <a:pt x="13857" y="20829"/>
                          <a:pt x="13785" y="20764"/>
                          <a:pt x="13749" y="20636"/>
                        </a:cubicBezTo>
                        <a:cubicBezTo>
                          <a:pt x="11976" y="17550"/>
                          <a:pt x="11976" y="17550"/>
                          <a:pt x="11976" y="17550"/>
                        </a:cubicBezTo>
                        <a:cubicBezTo>
                          <a:pt x="434" y="17550"/>
                          <a:pt x="434" y="17550"/>
                          <a:pt x="434" y="17550"/>
                        </a:cubicBezTo>
                        <a:cubicBezTo>
                          <a:pt x="434" y="7779"/>
                          <a:pt x="434" y="7779"/>
                          <a:pt x="434" y="7779"/>
                        </a:cubicBezTo>
                        <a:cubicBezTo>
                          <a:pt x="9298" y="7779"/>
                          <a:pt x="9298" y="7779"/>
                          <a:pt x="9298" y="7779"/>
                        </a:cubicBezTo>
                        <a:cubicBezTo>
                          <a:pt x="11288" y="4243"/>
                          <a:pt x="11288" y="4243"/>
                          <a:pt x="11288" y="4243"/>
                        </a:cubicBezTo>
                        <a:cubicBezTo>
                          <a:pt x="11325" y="4179"/>
                          <a:pt x="11325" y="4114"/>
                          <a:pt x="11361" y="4050"/>
                        </a:cubicBezTo>
                        <a:cubicBezTo>
                          <a:pt x="13134" y="964"/>
                          <a:pt x="13134" y="964"/>
                          <a:pt x="13134" y="964"/>
                        </a:cubicBezTo>
                        <a:cubicBezTo>
                          <a:pt x="13170" y="836"/>
                          <a:pt x="13242" y="771"/>
                          <a:pt x="13351" y="771"/>
                        </a:cubicBezTo>
                        <a:moveTo>
                          <a:pt x="13351" y="0"/>
                        </a:moveTo>
                        <a:cubicBezTo>
                          <a:pt x="13134" y="0"/>
                          <a:pt x="12953" y="129"/>
                          <a:pt x="12808" y="386"/>
                        </a:cubicBezTo>
                        <a:cubicBezTo>
                          <a:pt x="11071" y="3536"/>
                          <a:pt x="11071" y="3536"/>
                          <a:pt x="11071" y="3536"/>
                        </a:cubicBezTo>
                        <a:cubicBezTo>
                          <a:pt x="10999" y="3600"/>
                          <a:pt x="10999" y="3664"/>
                          <a:pt x="10963" y="3729"/>
                        </a:cubicBezTo>
                        <a:cubicBezTo>
                          <a:pt x="9118" y="7007"/>
                          <a:pt x="9118" y="7007"/>
                          <a:pt x="9118" y="7007"/>
                        </a:cubicBezTo>
                        <a:cubicBezTo>
                          <a:pt x="434" y="7007"/>
                          <a:pt x="434" y="7007"/>
                          <a:pt x="434" y="7007"/>
                        </a:cubicBezTo>
                        <a:cubicBezTo>
                          <a:pt x="181" y="7007"/>
                          <a:pt x="0" y="7329"/>
                          <a:pt x="0" y="7779"/>
                        </a:cubicBezTo>
                        <a:cubicBezTo>
                          <a:pt x="0" y="17550"/>
                          <a:pt x="0" y="17550"/>
                          <a:pt x="0" y="17550"/>
                        </a:cubicBezTo>
                        <a:cubicBezTo>
                          <a:pt x="0" y="18000"/>
                          <a:pt x="181" y="18321"/>
                          <a:pt x="434" y="18321"/>
                        </a:cubicBezTo>
                        <a:cubicBezTo>
                          <a:pt x="11795" y="18321"/>
                          <a:pt x="11795" y="18321"/>
                          <a:pt x="11795" y="18321"/>
                        </a:cubicBezTo>
                        <a:cubicBezTo>
                          <a:pt x="13423" y="21214"/>
                          <a:pt x="13423" y="21214"/>
                          <a:pt x="13423" y="21214"/>
                        </a:cubicBezTo>
                        <a:cubicBezTo>
                          <a:pt x="13568" y="21471"/>
                          <a:pt x="13749" y="21600"/>
                          <a:pt x="13966" y="21600"/>
                        </a:cubicBezTo>
                        <a:cubicBezTo>
                          <a:pt x="14147" y="21600"/>
                          <a:pt x="14328" y="21471"/>
                          <a:pt x="14472" y="21214"/>
                        </a:cubicBezTo>
                        <a:cubicBezTo>
                          <a:pt x="15522" y="19350"/>
                          <a:pt x="15522" y="19350"/>
                          <a:pt x="15522" y="19350"/>
                        </a:cubicBezTo>
                        <a:cubicBezTo>
                          <a:pt x="15666" y="19093"/>
                          <a:pt x="15739" y="18771"/>
                          <a:pt x="15739" y="18386"/>
                        </a:cubicBezTo>
                        <a:cubicBezTo>
                          <a:pt x="15739" y="18321"/>
                          <a:pt x="15739" y="18257"/>
                          <a:pt x="15703" y="18193"/>
                        </a:cubicBezTo>
                        <a:cubicBezTo>
                          <a:pt x="15739" y="18129"/>
                          <a:pt x="15739" y="18129"/>
                          <a:pt x="15739" y="18129"/>
                        </a:cubicBezTo>
                        <a:cubicBezTo>
                          <a:pt x="15775" y="18129"/>
                          <a:pt x="15775" y="18129"/>
                          <a:pt x="15811" y="18129"/>
                        </a:cubicBezTo>
                        <a:cubicBezTo>
                          <a:pt x="17294" y="20764"/>
                          <a:pt x="17294" y="20764"/>
                          <a:pt x="17294" y="20764"/>
                        </a:cubicBezTo>
                        <a:cubicBezTo>
                          <a:pt x="17439" y="21021"/>
                          <a:pt x="17620" y="21150"/>
                          <a:pt x="17801" y="21150"/>
                        </a:cubicBezTo>
                        <a:cubicBezTo>
                          <a:pt x="18018" y="21150"/>
                          <a:pt x="18199" y="21021"/>
                          <a:pt x="18344" y="20764"/>
                        </a:cubicBezTo>
                        <a:cubicBezTo>
                          <a:pt x="19357" y="18900"/>
                          <a:pt x="19357" y="18900"/>
                          <a:pt x="19357" y="18900"/>
                        </a:cubicBezTo>
                        <a:cubicBezTo>
                          <a:pt x="19502" y="18707"/>
                          <a:pt x="19574" y="18321"/>
                          <a:pt x="19574" y="18000"/>
                        </a:cubicBezTo>
                        <a:cubicBezTo>
                          <a:pt x="19574" y="17871"/>
                          <a:pt x="19574" y="17807"/>
                          <a:pt x="19574" y="17679"/>
                        </a:cubicBezTo>
                        <a:cubicBezTo>
                          <a:pt x="19610" y="17679"/>
                          <a:pt x="19682" y="17743"/>
                          <a:pt x="19755" y="17743"/>
                        </a:cubicBezTo>
                        <a:cubicBezTo>
                          <a:pt x="19936" y="17743"/>
                          <a:pt x="20117" y="17614"/>
                          <a:pt x="20261" y="17357"/>
                        </a:cubicBezTo>
                        <a:cubicBezTo>
                          <a:pt x="21311" y="15493"/>
                          <a:pt x="21311" y="15493"/>
                          <a:pt x="21311" y="15493"/>
                        </a:cubicBezTo>
                        <a:cubicBezTo>
                          <a:pt x="21600" y="14979"/>
                          <a:pt x="21600" y="14143"/>
                          <a:pt x="21311" y="13629"/>
                        </a:cubicBezTo>
                        <a:cubicBezTo>
                          <a:pt x="19248" y="9964"/>
                          <a:pt x="19248" y="9964"/>
                          <a:pt x="19248" y="9964"/>
                        </a:cubicBezTo>
                        <a:cubicBezTo>
                          <a:pt x="17077" y="6107"/>
                          <a:pt x="17077" y="6107"/>
                          <a:pt x="17077" y="6107"/>
                        </a:cubicBezTo>
                        <a:cubicBezTo>
                          <a:pt x="17077" y="6107"/>
                          <a:pt x="17077" y="6107"/>
                          <a:pt x="17077" y="6107"/>
                        </a:cubicBezTo>
                        <a:cubicBezTo>
                          <a:pt x="13857" y="386"/>
                          <a:pt x="13857" y="386"/>
                          <a:pt x="13857" y="386"/>
                        </a:cubicBezTo>
                        <a:cubicBezTo>
                          <a:pt x="13713" y="129"/>
                          <a:pt x="13532" y="0"/>
                          <a:pt x="13351" y="0"/>
                        </a:cubicBezTo>
                        <a:close/>
                      </a:path>
                    </a:pathLst>
                  </a:custGeom>
                  <a:solidFill>
                    <a:schemeClr val="lt1"/>
                  </a:solidFill>
                  <a:ln>
                    <a:noFill/>
                  </a:ln>
                </p:spPr>
                <p:txBody>
                  <a:bodyPr spcFirstLastPara="1" wrap="square" lIns="60950" tIns="60950" rIns="60950" bIns="60950" anchor="t" anchorCtr="0">
                    <a:noAutofit/>
                  </a:bodyPr>
                  <a:lstStyle/>
                  <a:p>
                    <a:pPr marL="0" marR="0" lvl="0" indent="0" algn="l" rtl="0">
                      <a:spcBef>
                        <a:spcPts val="0"/>
                      </a:spcBef>
                      <a:spcAft>
                        <a:spcPts val="0"/>
                      </a:spcAft>
                      <a:buNone/>
                    </a:pPr>
                    <a:endParaRPr sz="2800" b="0" i="0" u="none" strike="noStrike" cap="none">
                      <a:solidFill>
                        <a:srgbClr val="000000"/>
                      </a:solidFill>
                      <a:latin typeface="Arial"/>
                      <a:ea typeface="Arial"/>
                      <a:cs typeface="Arial"/>
                      <a:sym typeface="Arial"/>
                    </a:endParaRPr>
                  </a:p>
                </p:txBody>
              </p:sp>
              <p:sp>
                <p:nvSpPr>
                  <p:cNvPr id="545" name="Google Shape;545;p15"/>
                  <p:cNvSpPr/>
                  <p:nvPr/>
                </p:nvSpPr>
                <p:spPr>
                  <a:xfrm>
                    <a:off x="9602" y="258535"/>
                    <a:ext cx="703957" cy="445791"/>
                  </a:xfrm>
                  <a:custGeom>
                    <a:avLst/>
                    <a:gdLst/>
                    <a:ahLst/>
                    <a:cxnLst/>
                    <a:rect l="l" t="t" r="r" b="b"/>
                    <a:pathLst>
                      <a:path w="21600" h="21600" extrusionOk="0">
                        <a:moveTo>
                          <a:pt x="20021" y="6932"/>
                        </a:moveTo>
                        <a:cubicBezTo>
                          <a:pt x="19271" y="13865"/>
                          <a:pt x="15471" y="19106"/>
                          <a:pt x="10894" y="19106"/>
                        </a:cubicBezTo>
                        <a:cubicBezTo>
                          <a:pt x="5781" y="19106"/>
                          <a:pt x="1659" y="12596"/>
                          <a:pt x="1659" y="4523"/>
                        </a:cubicBezTo>
                        <a:cubicBezTo>
                          <a:pt x="1659" y="2959"/>
                          <a:pt x="1820" y="1437"/>
                          <a:pt x="2114" y="0"/>
                        </a:cubicBezTo>
                        <a:cubicBezTo>
                          <a:pt x="0" y="0"/>
                          <a:pt x="0" y="0"/>
                          <a:pt x="0" y="0"/>
                        </a:cubicBezTo>
                        <a:cubicBezTo>
                          <a:pt x="0" y="19148"/>
                          <a:pt x="0" y="19148"/>
                          <a:pt x="0" y="19148"/>
                        </a:cubicBezTo>
                        <a:cubicBezTo>
                          <a:pt x="0" y="20501"/>
                          <a:pt x="696" y="21600"/>
                          <a:pt x="1552" y="21600"/>
                        </a:cubicBezTo>
                        <a:cubicBezTo>
                          <a:pt x="4309" y="21600"/>
                          <a:pt x="4309" y="21600"/>
                          <a:pt x="4309" y="21600"/>
                        </a:cubicBezTo>
                        <a:cubicBezTo>
                          <a:pt x="6531" y="21600"/>
                          <a:pt x="6531" y="21600"/>
                          <a:pt x="6531" y="21600"/>
                        </a:cubicBezTo>
                        <a:cubicBezTo>
                          <a:pt x="6799" y="21600"/>
                          <a:pt x="6799" y="21600"/>
                          <a:pt x="6799" y="21600"/>
                        </a:cubicBezTo>
                        <a:cubicBezTo>
                          <a:pt x="16541" y="21600"/>
                          <a:pt x="16541" y="21600"/>
                          <a:pt x="16541" y="21600"/>
                        </a:cubicBezTo>
                        <a:cubicBezTo>
                          <a:pt x="17398" y="21600"/>
                          <a:pt x="17398" y="21600"/>
                          <a:pt x="17398" y="21600"/>
                        </a:cubicBezTo>
                        <a:cubicBezTo>
                          <a:pt x="20048" y="21600"/>
                          <a:pt x="20048" y="21600"/>
                          <a:pt x="20048" y="21600"/>
                        </a:cubicBezTo>
                        <a:cubicBezTo>
                          <a:pt x="20904" y="21600"/>
                          <a:pt x="21600" y="20501"/>
                          <a:pt x="21600" y="19148"/>
                        </a:cubicBezTo>
                        <a:cubicBezTo>
                          <a:pt x="21600" y="6932"/>
                          <a:pt x="21600" y="6932"/>
                          <a:pt x="21600" y="6932"/>
                        </a:cubicBezTo>
                        <a:lnTo>
                          <a:pt x="20021" y="6932"/>
                        </a:lnTo>
                        <a:close/>
                      </a:path>
                    </a:pathLst>
                  </a:custGeom>
                  <a:solidFill>
                    <a:schemeClr val="lt1"/>
                  </a:solidFill>
                  <a:ln>
                    <a:noFill/>
                  </a:ln>
                </p:spPr>
                <p:txBody>
                  <a:bodyPr spcFirstLastPara="1" wrap="square" lIns="60950" tIns="60950" rIns="60950" bIns="60950" anchor="t" anchorCtr="0">
                    <a:noAutofit/>
                  </a:bodyPr>
                  <a:lstStyle/>
                  <a:p>
                    <a:pPr marL="0" marR="0" lvl="0" indent="0" algn="l" rtl="0">
                      <a:spcBef>
                        <a:spcPts val="0"/>
                      </a:spcBef>
                      <a:spcAft>
                        <a:spcPts val="0"/>
                      </a:spcAft>
                      <a:buNone/>
                    </a:pPr>
                    <a:endParaRPr sz="2800" b="0" i="0" u="none" strike="noStrike" cap="none">
                      <a:solidFill>
                        <a:srgbClr val="000000"/>
                      </a:solidFill>
                      <a:latin typeface="Arial"/>
                      <a:ea typeface="Arial"/>
                      <a:cs typeface="Arial"/>
                      <a:sym typeface="Arial"/>
                    </a:endParaRPr>
                  </a:p>
                </p:txBody>
              </p:sp>
              <p:sp>
                <p:nvSpPr>
                  <p:cNvPr id="546" name="Google Shape;546;p15"/>
                  <p:cNvSpPr/>
                  <p:nvPr/>
                </p:nvSpPr>
                <p:spPr>
                  <a:xfrm>
                    <a:off x="180152" y="163900"/>
                    <a:ext cx="533407" cy="411242"/>
                  </a:xfrm>
                  <a:custGeom>
                    <a:avLst/>
                    <a:gdLst/>
                    <a:ahLst/>
                    <a:cxnLst/>
                    <a:rect l="l" t="t" r="r" b="b"/>
                    <a:pathLst>
                      <a:path w="21574" h="21531" extrusionOk="0">
                        <a:moveTo>
                          <a:pt x="12750" y="4944"/>
                        </a:moveTo>
                        <a:cubicBezTo>
                          <a:pt x="9009" y="103"/>
                          <a:pt x="9009" y="103"/>
                          <a:pt x="9009" y="103"/>
                        </a:cubicBezTo>
                        <a:cubicBezTo>
                          <a:pt x="8903" y="-34"/>
                          <a:pt x="8692" y="-34"/>
                          <a:pt x="8586" y="103"/>
                        </a:cubicBezTo>
                        <a:cubicBezTo>
                          <a:pt x="7562" y="1427"/>
                          <a:pt x="7562" y="1427"/>
                          <a:pt x="7562" y="1427"/>
                        </a:cubicBezTo>
                        <a:cubicBezTo>
                          <a:pt x="9362" y="3756"/>
                          <a:pt x="9362" y="3756"/>
                          <a:pt x="9362" y="3756"/>
                        </a:cubicBezTo>
                        <a:cubicBezTo>
                          <a:pt x="9574" y="4030"/>
                          <a:pt x="9574" y="4533"/>
                          <a:pt x="9362" y="4807"/>
                        </a:cubicBezTo>
                        <a:cubicBezTo>
                          <a:pt x="7527" y="7181"/>
                          <a:pt x="7527" y="7181"/>
                          <a:pt x="7527" y="7181"/>
                        </a:cubicBezTo>
                        <a:cubicBezTo>
                          <a:pt x="7421" y="7318"/>
                          <a:pt x="7280" y="7410"/>
                          <a:pt x="7139" y="7410"/>
                        </a:cubicBezTo>
                        <a:cubicBezTo>
                          <a:pt x="6962" y="7410"/>
                          <a:pt x="6821" y="7318"/>
                          <a:pt x="6715" y="7181"/>
                        </a:cubicBezTo>
                        <a:cubicBezTo>
                          <a:pt x="5833" y="5994"/>
                          <a:pt x="5833" y="5994"/>
                          <a:pt x="5833" y="5994"/>
                        </a:cubicBezTo>
                        <a:cubicBezTo>
                          <a:pt x="3468" y="9054"/>
                          <a:pt x="3468" y="9054"/>
                          <a:pt x="3468" y="9054"/>
                        </a:cubicBezTo>
                        <a:cubicBezTo>
                          <a:pt x="3433" y="9099"/>
                          <a:pt x="3433" y="9099"/>
                          <a:pt x="3433" y="9099"/>
                        </a:cubicBezTo>
                        <a:cubicBezTo>
                          <a:pt x="80" y="13437"/>
                          <a:pt x="80" y="13437"/>
                          <a:pt x="80" y="13437"/>
                        </a:cubicBezTo>
                        <a:cubicBezTo>
                          <a:pt x="-26" y="13574"/>
                          <a:pt x="-26" y="13803"/>
                          <a:pt x="80" y="13940"/>
                        </a:cubicBezTo>
                        <a:cubicBezTo>
                          <a:pt x="962" y="15036"/>
                          <a:pt x="962" y="15036"/>
                          <a:pt x="962" y="15036"/>
                        </a:cubicBezTo>
                        <a:cubicBezTo>
                          <a:pt x="1068" y="15173"/>
                          <a:pt x="1209" y="15173"/>
                          <a:pt x="1315" y="15036"/>
                        </a:cubicBezTo>
                        <a:cubicBezTo>
                          <a:pt x="2268" y="13803"/>
                          <a:pt x="2268" y="13803"/>
                          <a:pt x="2268" y="13803"/>
                        </a:cubicBezTo>
                        <a:cubicBezTo>
                          <a:pt x="2656" y="14305"/>
                          <a:pt x="2656" y="14305"/>
                          <a:pt x="2656" y="14305"/>
                        </a:cubicBezTo>
                        <a:cubicBezTo>
                          <a:pt x="1703" y="15538"/>
                          <a:pt x="1703" y="15538"/>
                          <a:pt x="1703" y="15538"/>
                        </a:cubicBezTo>
                        <a:cubicBezTo>
                          <a:pt x="1598" y="15675"/>
                          <a:pt x="1598" y="15903"/>
                          <a:pt x="1703" y="16040"/>
                        </a:cubicBezTo>
                        <a:cubicBezTo>
                          <a:pt x="2586" y="17182"/>
                          <a:pt x="2586" y="17182"/>
                          <a:pt x="2586" y="17182"/>
                        </a:cubicBezTo>
                        <a:cubicBezTo>
                          <a:pt x="2692" y="17319"/>
                          <a:pt x="2868" y="17319"/>
                          <a:pt x="2974" y="17182"/>
                        </a:cubicBezTo>
                        <a:cubicBezTo>
                          <a:pt x="3927" y="15949"/>
                          <a:pt x="3927" y="15949"/>
                          <a:pt x="3927" y="15949"/>
                        </a:cubicBezTo>
                        <a:cubicBezTo>
                          <a:pt x="4315" y="16451"/>
                          <a:pt x="4315" y="16451"/>
                          <a:pt x="4315" y="16451"/>
                        </a:cubicBezTo>
                        <a:cubicBezTo>
                          <a:pt x="3362" y="17684"/>
                          <a:pt x="3362" y="17684"/>
                          <a:pt x="3362" y="17684"/>
                        </a:cubicBezTo>
                        <a:cubicBezTo>
                          <a:pt x="3256" y="17821"/>
                          <a:pt x="3256" y="18050"/>
                          <a:pt x="3362" y="18187"/>
                        </a:cubicBezTo>
                        <a:cubicBezTo>
                          <a:pt x="4245" y="19328"/>
                          <a:pt x="4245" y="19328"/>
                          <a:pt x="4245" y="19328"/>
                        </a:cubicBezTo>
                        <a:cubicBezTo>
                          <a:pt x="4350" y="19465"/>
                          <a:pt x="4527" y="19465"/>
                          <a:pt x="4598" y="19328"/>
                        </a:cubicBezTo>
                        <a:cubicBezTo>
                          <a:pt x="5586" y="18095"/>
                          <a:pt x="5586" y="18095"/>
                          <a:pt x="5586" y="18095"/>
                        </a:cubicBezTo>
                        <a:cubicBezTo>
                          <a:pt x="5974" y="18598"/>
                          <a:pt x="5974" y="18598"/>
                          <a:pt x="5974" y="18598"/>
                        </a:cubicBezTo>
                        <a:cubicBezTo>
                          <a:pt x="4986" y="19831"/>
                          <a:pt x="4986" y="19831"/>
                          <a:pt x="4986" y="19831"/>
                        </a:cubicBezTo>
                        <a:cubicBezTo>
                          <a:pt x="4915" y="19968"/>
                          <a:pt x="4915" y="20150"/>
                          <a:pt x="4986" y="20287"/>
                        </a:cubicBezTo>
                        <a:cubicBezTo>
                          <a:pt x="5868" y="21429"/>
                          <a:pt x="5868" y="21429"/>
                          <a:pt x="5868" y="21429"/>
                        </a:cubicBezTo>
                        <a:cubicBezTo>
                          <a:pt x="5974" y="21566"/>
                          <a:pt x="6150" y="21566"/>
                          <a:pt x="6256" y="21429"/>
                        </a:cubicBezTo>
                        <a:cubicBezTo>
                          <a:pt x="7209" y="20196"/>
                          <a:pt x="7209" y="20196"/>
                          <a:pt x="7209" y="20196"/>
                        </a:cubicBezTo>
                        <a:cubicBezTo>
                          <a:pt x="7245" y="20242"/>
                          <a:pt x="7245" y="20242"/>
                          <a:pt x="7245" y="20242"/>
                        </a:cubicBezTo>
                        <a:cubicBezTo>
                          <a:pt x="13739" y="11885"/>
                          <a:pt x="13739" y="11885"/>
                          <a:pt x="13739" y="11885"/>
                        </a:cubicBezTo>
                        <a:cubicBezTo>
                          <a:pt x="21574" y="11885"/>
                          <a:pt x="21574" y="11885"/>
                          <a:pt x="21574" y="11885"/>
                        </a:cubicBezTo>
                        <a:cubicBezTo>
                          <a:pt x="21574" y="4944"/>
                          <a:pt x="21574" y="4944"/>
                          <a:pt x="21574" y="4944"/>
                        </a:cubicBezTo>
                        <a:lnTo>
                          <a:pt x="12750" y="4944"/>
                        </a:lnTo>
                        <a:close/>
                      </a:path>
                    </a:pathLst>
                  </a:custGeom>
                  <a:solidFill>
                    <a:schemeClr val="lt1"/>
                  </a:solidFill>
                  <a:ln>
                    <a:noFill/>
                  </a:ln>
                </p:spPr>
                <p:txBody>
                  <a:bodyPr spcFirstLastPara="1" wrap="square" lIns="60950" tIns="60950" rIns="60950" bIns="60950" anchor="t" anchorCtr="0">
                    <a:noAutofit/>
                  </a:bodyPr>
                  <a:lstStyle/>
                  <a:p>
                    <a:pPr marL="0" marR="0" lvl="0" indent="0" algn="l" rtl="0">
                      <a:spcBef>
                        <a:spcPts val="0"/>
                      </a:spcBef>
                      <a:spcAft>
                        <a:spcPts val="0"/>
                      </a:spcAft>
                      <a:buNone/>
                    </a:pPr>
                    <a:endParaRPr sz="2800" b="0" i="0" u="none" strike="noStrike" cap="none">
                      <a:solidFill>
                        <a:srgbClr val="000000"/>
                      </a:solidFill>
                      <a:latin typeface="Arial"/>
                      <a:ea typeface="Arial"/>
                      <a:cs typeface="Arial"/>
                      <a:sym typeface="Arial"/>
                    </a:endParaRPr>
                  </a:p>
                </p:txBody>
              </p:sp>
              <p:sp>
                <p:nvSpPr>
                  <p:cNvPr id="547" name="Google Shape;547;p15"/>
                  <p:cNvSpPr/>
                  <p:nvPr/>
                </p:nvSpPr>
                <p:spPr>
                  <a:xfrm>
                    <a:off x="404793" y="321322"/>
                    <a:ext cx="138502" cy="138503"/>
                  </a:xfrm>
                  <a:custGeom>
                    <a:avLst/>
                    <a:gdLst/>
                    <a:ahLst/>
                    <a:cxnLst/>
                    <a:rect l="l" t="t" r="r" b="b"/>
                    <a:pathLst>
                      <a:path w="21600" h="21600" extrusionOk="0">
                        <a:moveTo>
                          <a:pt x="6113" y="1630"/>
                        </a:moveTo>
                        <a:cubicBezTo>
                          <a:pt x="6385" y="1630"/>
                          <a:pt x="6657" y="1766"/>
                          <a:pt x="6792" y="1902"/>
                        </a:cubicBezTo>
                        <a:cubicBezTo>
                          <a:pt x="19698" y="14808"/>
                          <a:pt x="19698" y="14808"/>
                          <a:pt x="19698" y="14808"/>
                        </a:cubicBezTo>
                        <a:cubicBezTo>
                          <a:pt x="20106" y="15215"/>
                          <a:pt x="20106" y="15894"/>
                          <a:pt x="19698" y="16302"/>
                        </a:cubicBezTo>
                        <a:cubicBezTo>
                          <a:pt x="16302" y="19562"/>
                          <a:pt x="16302" y="19562"/>
                          <a:pt x="16302" y="19562"/>
                        </a:cubicBezTo>
                        <a:cubicBezTo>
                          <a:pt x="16030" y="19834"/>
                          <a:pt x="15758" y="19970"/>
                          <a:pt x="15623" y="19970"/>
                        </a:cubicBezTo>
                        <a:cubicBezTo>
                          <a:pt x="15351" y="19970"/>
                          <a:pt x="15079" y="19834"/>
                          <a:pt x="14808" y="19562"/>
                        </a:cubicBezTo>
                        <a:cubicBezTo>
                          <a:pt x="1902" y="6792"/>
                          <a:pt x="1902" y="6792"/>
                          <a:pt x="1902" y="6792"/>
                        </a:cubicBezTo>
                        <a:cubicBezTo>
                          <a:pt x="1630" y="6385"/>
                          <a:pt x="1630" y="5706"/>
                          <a:pt x="1902" y="5298"/>
                        </a:cubicBezTo>
                        <a:cubicBezTo>
                          <a:pt x="5298" y="1902"/>
                          <a:pt x="5298" y="1902"/>
                          <a:pt x="5298" y="1902"/>
                        </a:cubicBezTo>
                        <a:cubicBezTo>
                          <a:pt x="5570" y="1766"/>
                          <a:pt x="5842" y="1630"/>
                          <a:pt x="6113" y="1630"/>
                        </a:cubicBezTo>
                        <a:moveTo>
                          <a:pt x="6113" y="0"/>
                        </a:moveTo>
                        <a:cubicBezTo>
                          <a:pt x="6113" y="0"/>
                          <a:pt x="6113" y="0"/>
                          <a:pt x="6113" y="0"/>
                        </a:cubicBezTo>
                        <a:cubicBezTo>
                          <a:pt x="5298" y="0"/>
                          <a:pt x="4755" y="272"/>
                          <a:pt x="4211" y="815"/>
                        </a:cubicBezTo>
                        <a:cubicBezTo>
                          <a:pt x="815" y="4211"/>
                          <a:pt x="815" y="4211"/>
                          <a:pt x="815" y="4211"/>
                        </a:cubicBezTo>
                        <a:cubicBezTo>
                          <a:pt x="272" y="4619"/>
                          <a:pt x="0" y="5298"/>
                          <a:pt x="0" y="5977"/>
                        </a:cubicBezTo>
                        <a:cubicBezTo>
                          <a:pt x="0" y="6792"/>
                          <a:pt x="272" y="7472"/>
                          <a:pt x="815" y="7879"/>
                        </a:cubicBezTo>
                        <a:cubicBezTo>
                          <a:pt x="13721" y="20785"/>
                          <a:pt x="13721" y="20785"/>
                          <a:pt x="13721" y="20785"/>
                        </a:cubicBezTo>
                        <a:cubicBezTo>
                          <a:pt x="14128" y="21328"/>
                          <a:pt x="14808" y="21600"/>
                          <a:pt x="15623" y="21600"/>
                        </a:cubicBezTo>
                        <a:cubicBezTo>
                          <a:pt x="16302" y="21600"/>
                          <a:pt x="16981" y="21328"/>
                          <a:pt x="17389" y="20785"/>
                        </a:cubicBezTo>
                        <a:cubicBezTo>
                          <a:pt x="20785" y="17389"/>
                          <a:pt x="20785" y="17389"/>
                          <a:pt x="20785" y="17389"/>
                        </a:cubicBezTo>
                        <a:cubicBezTo>
                          <a:pt x="21328" y="16845"/>
                          <a:pt x="21600" y="16166"/>
                          <a:pt x="21600" y="15487"/>
                        </a:cubicBezTo>
                        <a:cubicBezTo>
                          <a:pt x="21600" y="14808"/>
                          <a:pt x="21328" y="14128"/>
                          <a:pt x="20785" y="13585"/>
                        </a:cubicBezTo>
                        <a:cubicBezTo>
                          <a:pt x="8015" y="815"/>
                          <a:pt x="8015" y="815"/>
                          <a:pt x="8015" y="815"/>
                        </a:cubicBezTo>
                        <a:cubicBezTo>
                          <a:pt x="7472" y="272"/>
                          <a:pt x="6792" y="0"/>
                          <a:pt x="6113" y="0"/>
                        </a:cubicBezTo>
                        <a:close/>
                      </a:path>
                    </a:pathLst>
                  </a:custGeom>
                  <a:solidFill>
                    <a:schemeClr val="lt1"/>
                  </a:solidFill>
                  <a:ln>
                    <a:noFill/>
                  </a:ln>
                </p:spPr>
                <p:txBody>
                  <a:bodyPr spcFirstLastPara="1" wrap="square" lIns="60950" tIns="60950" rIns="60950" bIns="60950" anchor="t" anchorCtr="0">
                    <a:noAutofit/>
                  </a:bodyPr>
                  <a:lstStyle/>
                  <a:p>
                    <a:pPr marL="0" marR="0" lvl="0" indent="0" algn="l" rtl="0">
                      <a:spcBef>
                        <a:spcPts val="0"/>
                      </a:spcBef>
                      <a:spcAft>
                        <a:spcPts val="0"/>
                      </a:spcAft>
                      <a:buNone/>
                    </a:pPr>
                    <a:endParaRPr sz="2800" b="0" i="0" u="none" strike="noStrike" cap="none">
                      <a:solidFill>
                        <a:srgbClr val="000000"/>
                      </a:solidFill>
                      <a:latin typeface="Arial"/>
                      <a:ea typeface="Arial"/>
                      <a:cs typeface="Arial"/>
                      <a:sym typeface="Arial"/>
                    </a:endParaRPr>
                  </a:p>
                </p:txBody>
              </p:sp>
              <p:sp>
                <p:nvSpPr>
                  <p:cNvPr id="548" name="Google Shape;548;p15"/>
                  <p:cNvSpPr/>
                  <p:nvPr/>
                </p:nvSpPr>
                <p:spPr>
                  <a:xfrm>
                    <a:off x="364216" y="362319"/>
                    <a:ext cx="138401" cy="137763"/>
                  </a:xfrm>
                  <a:custGeom>
                    <a:avLst/>
                    <a:gdLst/>
                    <a:ahLst/>
                    <a:cxnLst/>
                    <a:rect l="l" t="t" r="r" b="b"/>
                    <a:pathLst>
                      <a:path w="21133" h="21600" extrusionOk="0">
                        <a:moveTo>
                          <a:pt x="5900" y="1641"/>
                        </a:moveTo>
                        <a:cubicBezTo>
                          <a:pt x="6167" y="1641"/>
                          <a:pt x="6434" y="1641"/>
                          <a:pt x="6567" y="1914"/>
                        </a:cubicBezTo>
                        <a:cubicBezTo>
                          <a:pt x="19234" y="14765"/>
                          <a:pt x="19234" y="14765"/>
                          <a:pt x="19234" y="14765"/>
                        </a:cubicBezTo>
                        <a:cubicBezTo>
                          <a:pt x="19634" y="15175"/>
                          <a:pt x="19634" y="15858"/>
                          <a:pt x="19234" y="16268"/>
                        </a:cubicBezTo>
                        <a:cubicBezTo>
                          <a:pt x="15900" y="19686"/>
                          <a:pt x="15900" y="19686"/>
                          <a:pt x="15900" y="19686"/>
                        </a:cubicBezTo>
                        <a:cubicBezTo>
                          <a:pt x="15767" y="19959"/>
                          <a:pt x="15500" y="19959"/>
                          <a:pt x="15234" y="19959"/>
                        </a:cubicBezTo>
                        <a:cubicBezTo>
                          <a:pt x="14967" y="19959"/>
                          <a:pt x="14700" y="19959"/>
                          <a:pt x="14567" y="19686"/>
                        </a:cubicBezTo>
                        <a:cubicBezTo>
                          <a:pt x="1900" y="6699"/>
                          <a:pt x="1900" y="6699"/>
                          <a:pt x="1900" y="6699"/>
                        </a:cubicBezTo>
                        <a:cubicBezTo>
                          <a:pt x="1500" y="6289"/>
                          <a:pt x="1500" y="5742"/>
                          <a:pt x="1900" y="5332"/>
                        </a:cubicBezTo>
                        <a:cubicBezTo>
                          <a:pt x="5234" y="1914"/>
                          <a:pt x="5234" y="1914"/>
                          <a:pt x="5234" y="1914"/>
                        </a:cubicBezTo>
                        <a:cubicBezTo>
                          <a:pt x="5367" y="1641"/>
                          <a:pt x="5634" y="1641"/>
                          <a:pt x="5900" y="1641"/>
                        </a:cubicBezTo>
                        <a:moveTo>
                          <a:pt x="5900" y="0"/>
                        </a:moveTo>
                        <a:cubicBezTo>
                          <a:pt x="5900" y="0"/>
                          <a:pt x="5900" y="0"/>
                          <a:pt x="5900" y="0"/>
                        </a:cubicBezTo>
                        <a:cubicBezTo>
                          <a:pt x="5234" y="0"/>
                          <a:pt x="4567" y="273"/>
                          <a:pt x="4034" y="684"/>
                        </a:cubicBezTo>
                        <a:cubicBezTo>
                          <a:pt x="700" y="4101"/>
                          <a:pt x="700" y="4101"/>
                          <a:pt x="700" y="4101"/>
                        </a:cubicBezTo>
                        <a:cubicBezTo>
                          <a:pt x="-233" y="5195"/>
                          <a:pt x="-233" y="6835"/>
                          <a:pt x="700" y="7929"/>
                        </a:cubicBezTo>
                        <a:cubicBezTo>
                          <a:pt x="13367" y="20916"/>
                          <a:pt x="13367" y="20916"/>
                          <a:pt x="13367" y="20916"/>
                        </a:cubicBezTo>
                        <a:cubicBezTo>
                          <a:pt x="13900" y="21327"/>
                          <a:pt x="14567" y="21600"/>
                          <a:pt x="15234" y="21600"/>
                        </a:cubicBezTo>
                        <a:cubicBezTo>
                          <a:pt x="15900" y="21600"/>
                          <a:pt x="16567" y="21327"/>
                          <a:pt x="17100" y="20916"/>
                        </a:cubicBezTo>
                        <a:cubicBezTo>
                          <a:pt x="20434" y="17499"/>
                          <a:pt x="20434" y="17499"/>
                          <a:pt x="20434" y="17499"/>
                        </a:cubicBezTo>
                        <a:cubicBezTo>
                          <a:pt x="21367" y="16405"/>
                          <a:pt x="21367" y="14765"/>
                          <a:pt x="20434" y="13671"/>
                        </a:cubicBezTo>
                        <a:cubicBezTo>
                          <a:pt x="7767" y="684"/>
                          <a:pt x="7767" y="684"/>
                          <a:pt x="7767" y="684"/>
                        </a:cubicBezTo>
                        <a:cubicBezTo>
                          <a:pt x="7234" y="273"/>
                          <a:pt x="6567" y="0"/>
                          <a:pt x="5900" y="0"/>
                        </a:cubicBezTo>
                        <a:close/>
                      </a:path>
                    </a:pathLst>
                  </a:custGeom>
                  <a:solidFill>
                    <a:schemeClr val="lt1"/>
                  </a:solidFill>
                  <a:ln>
                    <a:noFill/>
                  </a:ln>
                </p:spPr>
                <p:txBody>
                  <a:bodyPr spcFirstLastPara="1" wrap="square" lIns="60950" tIns="60950" rIns="60950" bIns="60950" anchor="t" anchorCtr="0">
                    <a:noAutofit/>
                  </a:bodyPr>
                  <a:lstStyle/>
                  <a:p>
                    <a:pPr marL="0" marR="0" lvl="0" indent="0" algn="l" rtl="0">
                      <a:spcBef>
                        <a:spcPts val="0"/>
                      </a:spcBef>
                      <a:spcAft>
                        <a:spcPts val="0"/>
                      </a:spcAft>
                      <a:buNone/>
                    </a:pPr>
                    <a:endParaRPr sz="2800" b="0" i="0" u="none" strike="noStrike" cap="none">
                      <a:solidFill>
                        <a:srgbClr val="000000"/>
                      </a:solidFill>
                      <a:latin typeface="Arial"/>
                      <a:ea typeface="Arial"/>
                      <a:cs typeface="Arial"/>
                      <a:sym typeface="Arial"/>
                    </a:endParaRPr>
                  </a:p>
                </p:txBody>
              </p:sp>
              <p:sp>
                <p:nvSpPr>
                  <p:cNvPr id="549" name="Google Shape;549;p15"/>
                  <p:cNvSpPr/>
                  <p:nvPr/>
                </p:nvSpPr>
                <p:spPr>
                  <a:xfrm>
                    <a:off x="323437" y="402207"/>
                    <a:ext cx="138706" cy="138872"/>
                  </a:xfrm>
                  <a:custGeom>
                    <a:avLst/>
                    <a:gdLst/>
                    <a:ahLst/>
                    <a:cxnLst/>
                    <a:rect l="l" t="t" r="r" b="b"/>
                    <a:pathLst>
                      <a:path w="21070" h="21600" extrusionOk="0">
                        <a:moveTo>
                          <a:pt x="5963" y="1630"/>
                        </a:moveTo>
                        <a:cubicBezTo>
                          <a:pt x="6228" y="1630"/>
                          <a:pt x="6361" y="1766"/>
                          <a:pt x="6626" y="1902"/>
                        </a:cubicBezTo>
                        <a:cubicBezTo>
                          <a:pt x="19215" y="14808"/>
                          <a:pt x="19215" y="14808"/>
                          <a:pt x="19215" y="14808"/>
                        </a:cubicBezTo>
                        <a:cubicBezTo>
                          <a:pt x="19612" y="15215"/>
                          <a:pt x="19612" y="15894"/>
                          <a:pt x="19215" y="16302"/>
                        </a:cubicBezTo>
                        <a:cubicBezTo>
                          <a:pt x="15902" y="19698"/>
                          <a:pt x="15902" y="19698"/>
                          <a:pt x="15902" y="19698"/>
                        </a:cubicBezTo>
                        <a:cubicBezTo>
                          <a:pt x="15637" y="19834"/>
                          <a:pt x="15372" y="19970"/>
                          <a:pt x="15107" y="19970"/>
                        </a:cubicBezTo>
                        <a:cubicBezTo>
                          <a:pt x="14842" y="19970"/>
                          <a:pt x="14709" y="19834"/>
                          <a:pt x="14444" y="19698"/>
                        </a:cubicBezTo>
                        <a:cubicBezTo>
                          <a:pt x="1855" y="6792"/>
                          <a:pt x="1855" y="6792"/>
                          <a:pt x="1855" y="6792"/>
                        </a:cubicBezTo>
                        <a:cubicBezTo>
                          <a:pt x="1458" y="6385"/>
                          <a:pt x="1458" y="5706"/>
                          <a:pt x="1855" y="5298"/>
                        </a:cubicBezTo>
                        <a:cubicBezTo>
                          <a:pt x="5168" y="1902"/>
                          <a:pt x="5168" y="1902"/>
                          <a:pt x="5168" y="1902"/>
                        </a:cubicBezTo>
                        <a:cubicBezTo>
                          <a:pt x="5433" y="1766"/>
                          <a:pt x="5698" y="1630"/>
                          <a:pt x="5963" y="1630"/>
                        </a:cubicBezTo>
                        <a:moveTo>
                          <a:pt x="5963" y="0"/>
                        </a:moveTo>
                        <a:cubicBezTo>
                          <a:pt x="5168" y="0"/>
                          <a:pt x="4506" y="272"/>
                          <a:pt x="4108" y="815"/>
                        </a:cubicBezTo>
                        <a:cubicBezTo>
                          <a:pt x="795" y="4211"/>
                          <a:pt x="795" y="4211"/>
                          <a:pt x="795" y="4211"/>
                        </a:cubicBezTo>
                        <a:cubicBezTo>
                          <a:pt x="-265" y="5162"/>
                          <a:pt x="-265" y="6928"/>
                          <a:pt x="795" y="7879"/>
                        </a:cubicBezTo>
                        <a:cubicBezTo>
                          <a:pt x="13384" y="20785"/>
                          <a:pt x="13384" y="20785"/>
                          <a:pt x="13384" y="20785"/>
                        </a:cubicBezTo>
                        <a:cubicBezTo>
                          <a:pt x="13782" y="21328"/>
                          <a:pt x="14444" y="21600"/>
                          <a:pt x="15107" y="21600"/>
                        </a:cubicBezTo>
                        <a:cubicBezTo>
                          <a:pt x="15902" y="21600"/>
                          <a:pt x="16564" y="21328"/>
                          <a:pt x="16962" y="20785"/>
                        </a:cubicBezTo>
                        <a:cubicBezTo>
                          <a:pt x="20275" y="17389"/>
                          <a:pt x="20275" y="17389"/>
                          <a:pt x="20275" y="17389"/>
                        </a:cubicBezTo>
                        <a:cubicBezTo>
                          <a:pt x="21335" y="16438"/>
                          <a:pt x="21335" y="14672"/>
                          <a:pt x="20275" y="13721"/>
                        </a:cubicBezTo>
                        <a:cubicBezTo>
                          <a:pt x="7686" y="815"/>
                          <a:pt x="7686" y="815"/>
                          <a:pt x="7686" y="815"/>
                        </a:cubicBezTo>
                        <a:cubicBezTo>
                          <a:pt x="7288" y="272"/>
                          <a:pt x="6626" y="0"/>
                          <a:pt x="5963" y="0"/>
                        </a:cubicBezTo>
                        <a:close/>
                      </a:path>
                    </a:pathLst>
                  </a:custGeom>
                  <a:solidFill>
                    <a:schemeClr val="lt1"/>
                  </a:solidFill>
                  <a:ln>
                    <a:noFill/>
                  </a:ln>
                </p:spPr>
                <p:txBody>
                  <a:bodyPr spcFirstLastPara="1" wrap="square" lIns="60950" tIns="60950" rIns="60950" bIns="60950" anchor="t" anchorCtr="0">
                    <a:noAutofit/>
                  </a:bodyPr>
                  <a:lstStyle/>
                  <a:p>
                    <a:pPr marL="0" marR="0" lvl="0" indent="0" algn="l" rtl="0">
                      <a:spcBef>
                        <a:spcPts val="0"/>
                      </a:spcBef>
                      <a:spcAft>
                        <a:spcPts val="0"/>
                      </a:spcAft>
                      <a:buNone/>
                    </a:pPr>
                    <a:endParaRPr sz="2800" b="0" i="0" u="none" strike="noStrike" cap="none">
                      <a:solidFill>
                        <a:srgbClr val="000000"/>
                      </a:solidFill>
                      <a:latin typeface="Arial"/>
                      <a:ea typeface="Arial"/>
                      <a:cs typeface="Arial"/>
                      <a:sym typeface="Arial"/>
                    </a:endParaRPr>
                  </a:p>
                </p:txBody>
              </p:sp>
              <p:sp>
                <p:nvSpPr>
                  <p:cNvPr id="550" name="Google Shape;550;p15"/>
                  <p:cNvSpPr/>
                  <p:nvPr/>
                </p:nvSpPr>
                <p:spPr>
                  <a:xfrm>
                    <a:off x="283328" y="443204"/>
                    <a:ext cx="138039" cy="138133"/>
                  </a:xfrm>
                  <a:custGeom>
                    <a:avLst/>
                    <a:gdLst/>
                    <a:ahLst/>
                    <a:cxnLst/>
                    <a:rect l="l" t="t" r="r" b="b"/>
                    <a:pathLst>
                      <a:path w="21133" h="21600" extrusionOk="0">
                        <a:moveTo>
                          <a:pt x="5900" y="1641"/>
                        </a:moveTo>
                        <a:cubicBezTo>
                          <a:pt x="6167" y="1641"/>
                          <a:pt x="6434" y="1641"/>
                          <a:pt x="6567" y="1914"/>
                        </a:cubicBezTo>
                        <a:cubicBezTo>
                          <a:pt x="19234" y="14901"/>
                          <a:pt x="19234" y="14901"/>
                          <a:pt x="19234" y="14901"/>
                        </a:cubicBezTo>
                        <a:cubicBezTo>
                          <a:pt x="19634" y="15311"/>
                          <a:pt x="19634" y="15858"/>
                          <a:pt x="19234" y="16268"/>
                        </a:cubicBezTo>
                        <a:cubicBezTo>
                          <a:pt x="15900" y="19686"/>
                          <a:pt x="15900" y="19686"/>
                          <a:pt x="15900" y="19686"/>
                        </a:cubicBezTo>
                        <a:cubicBezTo>
                          <a:pt x="15767" y="19959"/>
                          <a:pt x="15500" y="19959"/>
                          <a:pt x="15234" y="19959"/>
                        </a:cubicBezTo>
                        <a:cubicBezTo>
                          <a:pt x="14967" y="19959"/>
                          <a:pt x="14700" y="19959"/>
                          <a:pt x="14567" y="19686"/>
                        </a:cubicBezTo>
                        <a:cubicBezTo>
                          <a:pt x="1900" y="6699"/>
                          <a:pt x="1900" y="6699"/>
                          <a:pt x="1900" y="6699"/>
                        </a:cubicBezTo>
                        <a:cubicBezTo>
                          <a:pt x="1500" y="6289"/>
                          <a:pt x="1500" y="5742"/>
                          <a:pt x="1900" y="5332"/>
                        </a:cubicBezTo>
                        <a:cubicBezTo>
                          <a:pt x="5234" y="1914"/>
                          <a:pt x="5234" y="1914"/>
                          <a:pt x="5234" y="1914"/>
                        </a:cubicBezTo>
                        <a:cubicBezTo>
                          <a:pt x="5367" y="1641"/>
                          <a:pt x="5634" y="1641"/>
                          <a:pt x="5900" y="1641"/>
                        </a:cubicBezTo>
                        <a:moveTo>
                          <a:pt x="5900" y="0"/>
                        </a:moveTo>
                        <a:cubicBezTo>
                          <a:pt x="5234" y="0"/>
                          <a:pt x="4567" y="273"/>
                          <a:pt x="4034" y="684"/>
                        </a:cubicBezTo>
                        <a:cubicBezTo>
                          <a:pt x="700" y="4101"/>
                          <a:pt x="700" y="4101"/>
                          <a:pt x="700" y="4101"/>
                        </a:cubicBezTo>
                        <a:cubicBezTo>
                          <a:pt x="-233" y="5195"/>
                          <a:pt x="-233" y="6835"/>
                          <a:pt x="700" y="7929"/>
                        </a:cubicBezTo>
                        <a:cubicBezTo>
                          <a:pt x="13367" y="20916"/>
                          <a:pt x="13367" y="20916"/>
                          <a:pt x="13367" y="20916"/>
                        </a:cubicBezTo>
                        <a:cubicBezTo>
                          <a:pt x="13900" y="21327"/>
                          <a:pt x="14567" y="21600"/>
                          <a:pt x="15234" y="21600"/>
                        </a:cubicBezTo>
                        <a:cubicBezTo>
                          <a:pt x="15900" y="21600"/>
                          <a:pt x="16567" y="21327"/>
                          <a:pt x="17100" y="20916"/>
                        </a:cubicBezTo>
                        <a:cubicBezTo>
                          <a:pt x="20434" y="17499"/>
                          <a:pt x="20434" y="17499"/>
                          <a:pt x="20434" y="17499"/>
                        </a:cubicBezTo>
                        <a:cubicBezTo>
                          <a:pt x="21367" y="16405"/>
                          <a:pt x="21367" y="14765"/>
                          <a:pt x="20434" y="13671"/>
                        </a:cubicBezTo>
                        <a:cubicBezTo>
                          <a:pt x="7767" y="684"/>
                          <a:pt x="7767" y="684"/>
                          <a:pt x="7767" y="684"/>
                        </a:cubicBezTo>
                        <a:cubicBezTo>
                          <a:pt x="7234" y="273"/>
                          <a:pt x="6567" y="0"/>
                          <a:pt x="5900" y="0"/>
                        </a:cubicBezTo>
                        <a:close/>
                      </a:path>
                    </a:pathLst>
                  </a:custGeom>
                  <a:solidFill>
                    <a:schemeClr val="lt1"/>
                  </a:solidFill>
                  <a:ln>
                    <a:noFill/>
                  </a:ln>
                </p:spPr>
                <p:txBody>
                  <a:bodyPr spcFirstLastPara="1" wrap="square" lIns="60950" tIns="60950" rIns="60950" bIns="60950" anchor="t" anchorCtr="0">
                    <a:noAutofit/>
                  </a:bodyPr>
                  <a:lstStyle/>
                  <a:p>
                    <a:pPr marL="0" marR="0" lvl="0" indent="0" algn="l" rtl="0">
                      <a:spcBef>
                        <a:spcPts val="0"/>
                      </a:spcBef>
                      <a:spcAft>
                        <a:spcPts val="0"/>
                      </a:spcAft>
                      <a:buNone/>
                    </a:pPr>
                    <a:endParaRPr sz="2800" b="0" i="0" u="none" strike="noStrike" cap="none">
                      <a:solidFill>
                        <a:srgbClr val="000000"/>
                      </a:solidFill>
                      <a:latin typeface="Arial"/>
                      <a:ea typeface="Arial"/>
                      <a:cs typeface="Arial"/>
                      <a:sym typeface="Arial"/>
                    </a:endParaRPr>
                  </a:p>
                </p:txBody>
              </p:sp>
              <p:sp>
                <p:nvSpPr>
                  <p:cNvPr id="551" name="Google Shape;551;p15"/>
                  <p:cNvSpPr/>
                  <p:nvPr/>
                </p:nvSpPr>
                <p:spPr>
                  <a:xfrm>
                    <a:off x="169894" y="153644"/>
                    <a:ext cx="554006" cy="431755"/>
                  </a:xfrm>
                  <a:custGeom>
                    <a:avLst/>
                    <a:gdLst/>
                    <a:ahLst/>
                    <a:cxnLst/>
                    <a:rect l="l" t="t" r="r" b="b"/>
                    <a:pathLst>
                      <a:path w="21600" h="21600" extrusionOk="0">
                        <a:moveTo>
                          <a:pt x="21192" y="4713"/>
                        </a:moveTo>
                        <a:cubicBezTo>
                          <a:pt x="12858" y="4713"/>
                          <a:pt x="12858" y="4713"/>
                          <a:pt x="12858" y="4713"/>
                        </a:cubicBezTo>
                        <a:cubicBezTo>
                          <a:pt x="9354" y="262"/>
                          <a:pt x="9354" y="262"/>
                          <a:pt x="9354" y="262"/>
                        </a:cubicBezTo>
                        <a:cubicBezTo>
                          <a:pt x="9252" y="87"/>
                          <a:pt x="9048" y="0"/>
                          <a:pt x="8878" y="0"/>
                        </a:cubicBezTo>
                        <a:cubicBezTo>
                          <a:pt x="8674" y="0"/>
                          <a:pt x="8504" y="87"/>
                          <a:pt x="8368" y="262"/>
                        </a:cubicBezTo>
                        <a:cubicBezTo>
                          <a:pt x="7381" y="1527"/>
                          <a:pt x="7381" y="1527"/>
                          <a:pt x="7381" y="1527"/>
                        </a:cubicBezTo>
                        <a:cubicBezTo>
                          <a:pt x="7245" y="1702"/>
                          <a:pt x="7245" y="2051"/>
                          <a:pt x="7381" y="2269"/>
                        </a:cubicBezTo>
                        <a:cubicBezTo>
                          <a:pt x="9116" y="4451"/>
                          <a:pt x="9116" y="4451"/>
                          <a:pt x="9116" y="4451"/>
                        </a:cubicBezTo>
                        <a:cubicBezTo>
                          <a:pt x="9150" y="4538"/>
                          <a:pt x="9184" y="4582"/>
                          <a:pt x="9184" y="4625"/>
                        </a:cubicBezTo>
                        <a:cubicBezTo>
                          <a:pt x="9184" y="4625"/>
                          <a:pt x="9150" y="4713"/>
                          <a:pt x="9116" y="4756"/>
                        </a:cubicBezTo>
                        <a:cubicBezTo>
                          <a:pt x="7381" y="6982"/>
                          <a:pt x="7381" y="6982"/>
                          <a:pt x="7381" y="6982"/>
                        </a:cubicBezTo>
                        <a:cubicBezTo>
                          <a:pt x="7347" y="7025"/>
                          <a:pt x="7313" y="7069"/>
                          <a:pt x="7279" y="7069"/>
                        </a:cubicBezTo>
                        <a:cubicBezTo>
                          <a:pt x="7211" y="7069"/>
                          <a:pt x="7177" y="7025"/>
                          <a:pt x="7143" y="6982"/>
                        </a:cubicBezTo>
                        <a:cubicBezTo>
                          <a:pt x="6293" y="5891"/>
                          <a:pt x="6293" y="5891"/>
                          <a:pt x="6293" y="5891"/>
                        </a:cubicBezTo>
                        <a:cubicBezTo>
                          <a:pt x="6225" y="5804"/>
                          <a:pt x="6123" y="5716"/>
                          <a:pt x="6021" y="5716"/>
                        </a:cubicBezTo>
                        <a:cubicBezTo>
                          <a:pt x="5885" y="5716"/>
                          <a:pt x="5783" y="5804"/>
                          <a:pt x="5715" y="5891"/>
                        </a:cubicBezTo>
                        <a:cubicBezTo>
                          <a:pt x="3470" y="8771"/>
                          <a:pt x="3470" y="8771"/>
                          <a:pt x="3470" y="8771"/>
                        </a:cubicBezTo>
                        <a:cubicBezTo>
                          <a:pt x="3436" y="8815"/>
                          <a:pt x="3436" y="8815"/>
                          <a:pt x="3402" y="8858"/>
                        </a:cubicBezTo>
                        <a:cubicBezTo>
                          <a:pt x="170" y="12960"/>
                          <a:pt x="170" y="12960"/>
                          <a:pt x="170" y="12960"/>
                        </a:cubicBezTo>
                        <a:cubicBezTo>
                          <a:pt x="68" y="13135"/>
                          <a:pt x="0" y="13353"/>
                          <a:pt x="0" y="13571"/>
                        </a:cubicBezTo>
                        <a:cubicBezTo>
                          <a:pt x="0" y="13833"/>
                          <a:pt x="68" y="14007"/>
                          <a:pt x="170" y="14182"/>
                        </a:cubicBezTo>
                        <a:cubicBezTo>
                          <a:pt x="1020" y="15273"/>
                          <a:pt x="1020" y="15273"/>
                          <a:pt x="1020" y="15273"/>
                        </a:cubicBezTo>
                        <a:cubicBezTo>
                          <a:pt x="1157" y="15447"/>
                          <a:pt x="1327" y="15535"/>
                          <a:pt x="1497" y="15535"/>
                        </a:cubicBezTo>
                        <a:cubicBezTo>
                          <a:pt x="1531" y="15535"/>
                          <a:pt x="1565" y="15535"/>
                          <a:pt x="1565" y="15535"/>
                        </a:cubicBezTo>
                        <a:cubicBezTo>
                          <a:pt x="1565" y="15753"/>
                          <a:pt x="1633" y="16015"/>
                          <a:pt x="1769" y="16233"/>
                        </a:cubicBezTo>
                        <a:cubicBezTo>
                          <a:pt x="2619" y="17324"/>
                          <a:pt x="2619" y="17324"/>
                          <a:pt x="2619" y="17324"/>
                        </a:cubicBezTo>
                        <a:cubicBezTo>
                          <a:pt x="2721" y="17455"/>
                          <a:pt x="2891" y="17542"/>
                          <a:pt x="3095" y="17542"/>
                        </a:cubicBezTo>
                        <a:cubicBezTo>
                          <a:pt x="3095" y="17542"/>
                          <a:pt x="3129" y="17542"/>
                          <a:pt x="3163" y="17542"/>
                        </a:cubicBezTo>
                        <a:cubicBezTo>
                          <a:pt x="3129" y="17804"/>
                          <a:pt x="3197" y="18065"/>
                          <a:pt x="3334" y="18240"/>
                        </a:cubicBezTo>
                        <a:cubicBezTo>
                          <a:pt x="4184" y="19331"/>
                          <a:pt x="4184" y="19331"/>
                          <a:pt x="4184" y="19331"/>
                        </a:cubicBezTo>
                        <a:cubicBezTo>
                          <a:pt x="4320" y="19505"/>
                          <a:pt x="4490" y="19593"/>
                          <a:pt x="4660" y="19593"/>
                        </a:cubicBezTo>
                        <a:cubicBezTo>
                          <a:pt x="4694" y="19593"/>
                          <a:pt x="4728" y="19593"/>
                          <a:pt x="4728" y="19593"/>
                        </a:cubicBezTo>
                        <a:cubicBezTo>
                          <a:pt x="4728" y="19593"/>
                          <a:pt x="4728" y="19636"/>
                          <a:pt x="4728" y="19680"/>
                        </a:cubicBezTo>
                        <a:cubicBezTo>
                          <a:pt x="4728" y="19898"/>
                          <a:pt x="4796" y="20116"/>
                          <a:pt x="4932" y="20291"/>
                        </a:cubicBezTo>
                        <a:cubicBezTo>
                          <a:pt x="5783" y="21382"/>
                          <a:pt x="5783" y="21382"/>
                          <a:pt x="5783" y="21382"/>
                        </a:cubicBezTo>
                        <a:cubicBezTo>
                          <a:pt x="5919" y="21513"/>
                          <a:pt x="6055" y="21600"/>
                          <a:pt x="6259" y="21600"/>
                        </a:cubicBezTo>
                        <a:cubicBezTo>
                          <a:pt x="6429" y="21600"/>
                          <a:pt x="6599" y="21513"/>
                          <a:pt x="6735" y="21382"/>
                        </a:cubicBezTo>
                        <a:cubicBezTo>
                          <a:pt x="7517" y="20335"/>
                          <a:pt x="7517" y="20335"/>
                          <a:pt x="7517" y="20335"/>
                        </a:cubicBezTo>
                        <a:cubicBezTo>
                          <a:pt x="7586" y="20291"/>
                          <a:pt x="7620" y="20247"/>
                          <a:pt x="7654" y="20204"/>
                        </a:cubicBezTo>
                        <a:cubicBezTo>
                          <a:pt x="13810" y="12393"/>
                          <a:pt x="13810" y="12393"/>
                          <a:pt x="13810" y="12393"/>
                        </a:cubicBezTo>
                        <a:cubicBezTo>
                          <a:pt x="21192" y="12393"/>
                          <a:pt x="21192" y="12393"/>
                          <a:pt x="21192" y="12393"/>
                        </a:cubicBezTo>
                        <a:cubicBezTo>
                          <a:pt x="21396" y="12393"/>
                          <a:pt x="21600" y="12175"/>
                          <a:pt x="21600" y="11869"/>
                        </a:cubicBezTo>
                        <a:cubicBezTo>
                          <a:pt x="21600" y="5236"/>
                          <a:pt x="21600" y="5236"/>
                          <a:pt x="21600" y="5236"/>
                        </a:cubicBezTo>
                        <a:cubicBezTo>
                          <a:pt x="21600" y="4931"/>
                          <a:pt x="21396" y="4713"/>
                          <a:pt x="21192" y="4713"/>
                        </a:cubicBezTo>
                        <a:close/>
                        <a:moveTo>
                          <a:pt x="21192" y="11869"/>
                        </a:moveTo>
                        <a:cubicBezTo>
                          <a:pt x="13640" y="11869"/>
                          <a:pt x="13640" y="11869"/>
                          <a:pt x="13640" y="11869"/>
                        </a:cubicBezTo>
                        <a:cubicBezTo>
                          <a:pt x="7381" y="19855"/>
                          <a:pt x="7381" y="19855"/>
                          <a:pt x="7381" y="19855"/>
                        </a:cubicBezTo>
                        <a:cubicBezTo>
                          <a:pt x="7347" y="19811"/>
                          <a:pt x="7347" y="19811"/>
                          <a:pt x="7347" y="19811"/>
                        </a:cubicBezTo>
                        <a:cubicBezTo>
                          <a:pt x="6429" y="20989"/>
                          <a:pt x="6429" y="20989"/>
                          <a:pt x="6429" y="20989"/>
                        </a:cubicBezTo>
                        <a:cubicBezTo>
                          <a:pt x="6395" y="21076"/>
                          <a:pt x="6327" y="21076"/>
                          <a:pt x="6259" y="21076"/>
                        </a:cubicBezTo>
                        <a:cubicBezTo>
                          <a:pt x="6191" y="21076"/>
                          <a:pt x="6123" y="21076"/>
                          <a:pt x="6055" y="20989"/>
                        </a:cubicBezTo>
                        <a:cubicBezTo>
                          <a:pt x="5204" y="19898"/>
                          <a:pt x="5204" y="19898"/>
                          <a:pt x="5204" y="19898"/>
                        </a:cubicBezTo>
                        <a:cubicBezTo>
                          <a:pt x="5136" y="19767"/>
                          <a:pt x="5136" y="19593"/>
                          <a:pt x="5204" y="19462"/>
                        </a:cubicBezTo>
                        <a:cubicBezTo>
                          <a:pt x="6157" y="18284"/>
                          <a:pt x="6157" y="18284"/>
                          <a:pt x="6157" y="18284"/>
                        </a:cubicBezTo>
                        <a:cubicBezTo>
                          <a:pt x="5783" y="17804"/>
                          <a:pt x="5783" y="17804"/>
                          <a:pt x="5783" y="17804"/>
                        </a:cubicBezTo>
                        <a:cubicBezTo>
                          <a:pt x="4830" y="18982"/>
                          <a:pt x="4830" y="18982"/>
                          <a:pt x="4830" y="18982"/>
                        </a:cubicBezTo>
                        <a:cubicBezTo>
                          <a:pt x="4796" y="19025"/>
                          <a:pt x="4728" y="19069"/>
                          <a:pt x="4660" y="19069"/>
                        </a:cubicBezTo>
                        <a:cubicBezTo>
                          <a:pt x="4592" y="19069"/>
                          <a:pt x="4524" y="19025"/>
                          <a:pt x="4490" y="18982"/>
                        </a:cubicBezTo>
                        <a:cubicBezTo>
                          <a:pt x="3640" y="17891"/>
                          <a:pt x="3640" y="17891"/>
                          <a:pt x="3640" y="17891"/>
                        </a:cubicBezTo>
                        <a:cubicBezTo>
                          <a:pt x="3538" y="17760"/>
                          <a:pt x="3538" y="17542"/>
                          <a:pt x="3640" y="17411"/>
                        </a:cubicBezTo>
                        <a:cubicBezTo>
                          <a:pt x="4524" y="16276"/>
                          <a:pt x="4524" y="16276"/>
                          <a:pt x="4524" y="16276"/>
                        </a:cubicBezTo>
                        <a:cubicBezTo>
                          <a:pt x="4524" y="16276"/>
                          <a:pt x="4558" y="16233"/>
                          <a:pt x="4558" y="16233"/>
                        </a:cubicBezTo>
                        <a:cubicBezTo>
                          <a:pt x="4558" y="16233"/>
                          <a:pt x="4558" y="16233"/>
                          <a:pt x="4558" y="16233"/>
                        </a:cubicBezTo>
                        <a:cubicBezTo>
                          <a:pt x="4558" y="16233"/>
                          <a:pt x="4558" y="16233"/>
                          <a:pt x="4558" y="16233"/>
                        </a:cubicBezTo>
                        <a:cubicBezTo>
                          <a:pt x="4592" y="16189"/>
                          <a:pt x="4626" y="16102"/>
                          <a:pt x="4626" y="16015"/>
                        </a:cubicBezTo>
                        <a:cubicBezTo>
                          <a:pt x="4626" y="15840"/>
                          <a:pt x="4490" y="15665"/>
                          <a:pt x="4354" y="15665"/>
                        </a:cubicBezTo>
                        <a:cubicBezTo>
                          <a:pt x="4286" y="15665"/>
                          <a:pt x="4218" y="15709"/>
                          <a:pt x="4184" y="15753"/>
                        </a:cubicBezTo>
                        <a:cubicBezTo>
                          <a:pt x="4184" y="15753"/>
                          <a:pt x="4184" y="15753"/>
                          <a:pt x="4184" y="15753"/>
                        </a:cubicBezTo>
                        <a:cubicBezTo>
                          <a:pt x="4184" y="15753"/>
                          <a:pt x="4184" y="15753"/>
                          <a:pt x="4184" y="15753"/>
                        </a:cubicBezTo>
                        <a:cubicBezTo>
                          <a:pt x="4150" y="15796"/>
                          <a:pt x="4150" y="15796"/>
                          <a:pt x="4150" y="15796"/>
                        </a:cubicBezTo>
                        <a:cubicBezTo>
                          <a:pt x="3266" y="16931"/>
                          <a:pt x="3266" y="16931"/>
                          <a:pt x="3266" y="16931"/>
                        </a:cubicBezTo>
                        <a:cubicBezTo>
                          <a:pt x="3197" y="17018"/>
                          <a:pt x="3163" y="17018"/>
                          <a:pt x="3095" y="17018"/>
                        </a:cubicBezTo>
                        <a:cubicBezTo>
                          <a:pt x="3027" y="17018"/>
                          <a:pt x="2959" y="17018"/>
                          <a:pt x="2891" y="16931"/>
                        </a:cubicBezTo>
                        <a:cubicBezTo>
                          <a:pt x="2041" y="15840"/>
                          <a:pt x="2041" y="15840"/>
                          <a:pt x="2041" y="15840"/>
                        </a:cubicBezTo>
                        <a:cubicBezTo>
                          <a:pt x="1939" y="15709"/>
                          <a:pt x="1939" y="15491"/>
                          <a:pt x="2041" y="15360"/>
                        </a:cubicBezTo>
                        <a:cubicBezTo>
                          <a:pt x="2925" y="14225"/>
                          <a:pt x="2925" y="14225"/>
                          <a:pt x="2925" y="14225"/>
                        </a:cubicBezTo>
                        <a:cubicBezTo>
                          <a:pt x="2959" y="14225"/>
                          <a:pt x="2959" y="14225"/>
                          <a:pt x="2959" y="14225"/>
                        </a:cubicBezTo>
                        <a:cubicBezTo>
                          <a:pt x="2959" y="14182"/>
                          <a:pt x="2959" y="14182"/>
                          <a:pt x="2959" y="14182"/>
                        </a:cubicBezTo>
                        <a:cubicBezTo>
                          <a:pt x="2959" y="14182"/>
                          <a:pt x="2959" y="14182"/>
                          <a:pt x="2959" y="14182"/>
                        </a:cubicBezTo>
                        <a:cubicBezTo>
                          <a:pt x="2993" y="14138"/>
                          <a:pt x="3027" y="14051"/>
                          <a:pt x="3027" y="14007"/>
                        </a:cubicBezTo>
                        <a:cubicBezTo>
                          <a:pt x="3027" y="13789"/>
                          <a:pt x="2925" y="13658"/>
                          <a:pt x="2755" y="13658"/>
                        </a:cubicBezTo>
                        <a:cubicBezTo>
                          <a:pt x="2721" y="13658"/>
                          <a:pt x="2653" y="13658"/>
                          <a:pt x="2585" y="13702"/>
                        </a:cubicBezTo>
                        <a:cubicBezTo>
                          <a:pt x="2585" y="13702"/>
                          <a:pt x="2585" y="13702"/>
                          <a:pt x="2585" y="13702"/>
                        </a:cubicBezTo>
                        <a:cubicBezTo>
                          <a:pt x="2585" y="13745"/>
                          <a:pt x="2585" y="13745"/>
                          <a:pt x="2585" y="13745"/>
                        </a:cubicBezTo>
                        <a:cubicBezTo>
                          <a:pt x="2585" y="13745"/>
                          <a:pt x="2585" y="13745"/>
                          <a:pt x="2585" y="13745"/>
                        </a:cubicBezTo>
                        <a:cubicBezTo>
                          <a:pt x="1667" y="14880"/>
                          <a:pt x="1667" y="14880"/>
                          <a:pt x="1667" y="14880"/>
                        </a:cubicBezTo>
                        <a:cubicBezTo>
                          <a:pt x="1633" y="14967"/>
                          <a:pt x="1565" y="15011"/>
                          <a:pt x="1497" y="15011"/>
                        </a:cubicBezTo>
                        <a:cubicBezTo>
                          <a:pt x="1429" y="15011"/>
                          <a:pt x="1361" y="14967"/>
                          <a:pt x="1327" y="14880"/>
                        </a:cubicBezTo>
                        <a:cubicBezTo>
                          <a:pt x="476" y="13833"/>
                          <a:pt x="476" y="13833"/>
                          <a:pt x="476" y="13833"/>
                        </a:cubicBezTo>
                        <a:cubicBezTo>
                          <a:pt x="374" y="13702"/>
                          <a:pt x="374" y="13484"/>
                          <a:pt x="476" y="13353"/>
                        </a:cubicBezTo>
                        <a:cubicBezTo>
                          <a:pt x="3708" y="9207"/>
                          <a:pt x="3708" y="9207"/>
                          <a:pt x="3708" y="9207"/>
                        </a:cubicBezTo>
                        <a:cubicBezTo>
                          <a:pt x="3708" y="9207"/>
                          <a:pt x="3708" y="9207"/>
                          <a:pt x="3742" y="9164"/>
                        </a:cubicBezTo>
                        <a:cubicBezTo>
                          <a:pt x="6021" y="6240"/>
                          <a:pt x="6021" y="6240"/>
                          <a:pt x="6021" y="6240"/>
                        </a:cubicBezTo>
                        <a:cubicBezTo>
                          <a:pt x="6871" y="7375"/>
                          <a:pt x="6871" y="7375"/>
                          <a:pt x="6871" y="7375"/>
                        </a:cubicBezTo>
                        <a:cubicBezTo>
                          <a:pt x="6973" y="7505"/>
                          <a:pt x="7109" y="7593"/>
                          <a:pt x="7279" y="7593"/>
                        </a:cubicBezTo>
                        <a:cubicBezTo>
                          <a:pt x="7415" y="7593"/>
                          <a:pt x="7551" y="7505"/>
                          <a:pt x="7654" y="7375"/>
                        </a:cubicBezTo>
                        <a:cubicBezTo>
                          <a:pt x="9422" y="5105"/>
                          <a:pt x="9422" y="5105"/>
                          <a:pt x="9422" y="5105"/>
                        </a:cubicBezTo>
                        <a:cubicBezTo>
                          <a:pt x="9626" y="4844"/>
                          <a:pt x="9626" y="4364"/>
                          <a:pt x="9422" y="4102"/>
                        </a:cubicBezTo>
                        <a:cubicBezTo>
                          <a:pt x="7688" y="1876"/>
                          <a:pt x="7688" y="1876"/>
                          <a:pt x="7688" y="1876"/>
                        </a:cubicBezTo>
                        <a:cubicBezTo>
                          <a:pt x="8674" y="611"/>
                          <a:pt x="8674" y="611"/>
                          <a:pt x="8674" y="611"/>
                        </a:cubicBezTo>
                        <a:cubicBezTo>
                          <a:pt x="8708" y="567"/>
                          <a:pt x="8810" y="524"/>
                          <a:pt x="8878" y="524"/>
                        </a:cubicBezTo>
                        <a:cubicBezTo>
                          <a:pt x="8946" y="524"/>
                          <a:pt x="9014" y="567"/>
                          <a:pt x="9082" y="611"/>
                        </a:cubicBezTo>
                        <a:cubicBezTo>
                          <a:pt x="12688" y="5236"/>
                          <a:pt x="12688" y="5236"/>
                          <a:pt x="12688" y="5236"/>
                        </a:cubicBezTo>
                        <a:cubicBezTo>
                          <a:pt x="21192" y="5236"/>
                          <a:pt x="21192" y="5236"/>
                          <a:pt x="21192" y="5236"/>
                        </a:cubicBezTo>
                        <a:lnTo>
                          <a:pt x="21192" y="11869"/>
                        </a:lnTo>
                        <a:close/>
                      </a:path>
                    </a:pathLst>
                  </a:custGeom>
                  <a:solidFill>
                    <a:schemeClr val="lt1"/>
                  </a:solidFill>
                  <a:ln>
                    <a:noFill/>
                  </a:ln>
                </p:spPr>
                <p:txBody>
                  <a:bodyPr spcFirstLastPara="1" wrap="square" lIns="60950" tIns="60950" rIns="60950" bIns="60950" anchor="t" anchorCtr="0">
                    <a:noAutofit/>
                  </a:bodyPr>
                  <a:lstStyle/>
                  <a:p>
                    <a:pPr marL="0" marR="0" lvl="0" indent="0" algn="l" rtl="0">
                      <a:spcBef>
                        <a:spcPts val="0"/>
                      </a:spcBef>
                      <a:spcAft>
                        <a:spcPts val="0"/>
                      </a:spcAft>
                      <a:buNone/>
                    </a:pPr>
                    <a:endParaRPr sz="2800" b="0" i="0" u="none" strike="noStrike" cap="none">
                      <a:solidFill>
                        <a:srgbClr val="000000"/>
                      </a:solidFill>
                      <a:latin typeface="Arial"/>
                      <a:ea typeface="Arial"/>
                      <a:cs typeface="Arial"/>
                      <a:sym typeface="Arial"/>
                    </a:endParaRPr>
                  </a:p>
                </p:txBody>
              </p:sp>
              <p:sp>
                <p:nvSpPr>
                  <p:cNvPr id="552" name="Google Shape;552;p15"/>
                  <p:cNvSpPr/>
                  <p:nvPr/>
                </p:nvSpPr>
                <p:spPr>
                  <a:xfrm>
                    <a:off x="415570" y="331579"/>
                    <a:ext cx="117468" cy="117251"/>
                  </a:xfrm>
                  <a:custGeom>
                    <a:avLst/>
                    <a:gdLst/>
                    <a:ahLst/>
                    <a:cxnLst/>
                    <a:rect l="l" t="t" r="r" b="b"/>
                    <a:pathLst>
                      <a:path w="21401" h="21362" extrusionOk="0">
                        <a:moveTo>
                          <a:pt x="21045" y="15446"/>
                        </a:moveTo>
                        <a:cubicBezTo>
                          <a:pt x="21521" y="15922"/>
                          <a:pt x="21521" y="16716"/>
                          <a:pt x="21045" y="17193"/>
                        </a:cubicBezTo>
                        <a:cubicBezTo>
                          <a:pt x="17074" y="21005"/>
                          <a:pt x="17074" y="21005"/>
                          <a:pt x="17074" y="21005"/>
                        </a:cubicBezTo>
                        <a:cubicBezTo>
                          <a:pt x="16597" y="21481"/>
                          <a:pt x="15803" y="21481"/>
                          <a:pt x="15327" y="21005"/>
                        </a:cubicBezTo>
                        <a:cubicBezTo>
                          <a:pt x="239" y="6075"/>
                          <a:pt x="239" y="6075"/>
                          <a:pt x="239" y="6075"/>
                        </a:cubicBezTo>
                        <a:cubicBezTo>
                          <a:pt x="-79" y="5599"/>
                          <a:pt x="-79" y="4805"/>
                          <a:pt x="239" y="4328"/>
                        </a:cubicBezTo>
                        <a:cubicBezTo>
                          <a:pt x="4209" y="357"/>
                          <a:pt x="4209" y="357"/>
                          <a:pt x="4209" y="357"/>
                        </a:cubicBezTo>
                        <a:cubicBezTo>
                          <a:pt x="4686" y="-119"/>
                          <a:pt x="5480" y="-119"/>
                          <a:pt x="5956" y="357"/>
                        </a:cubicBezTo>
                        <a:lnTo>
                          <a:pt x="21045" y="15446"/>
                        </a:lnTo>
                        <a:close/>
                      </a:path>
                    </a:pathLst>
                  </a:custGeom>
                  <a:solidFill>
                    <a:schemeClr val="lt1"/>
                  </a:solidFill>
                  <a:ln>
                    <a:noFill/>
                  </a:ln>
                </p:spPr>
                <p:txBody>
                  <a:bodyPr spcFirstLastPara="1" wrap="square" lIns="60950" tIns="60950" rIns="60950" bIns="60950" anchor="t" anchorCtr="0">
                    <a:noAutofit/>
                  </a:bodyPr>
                  <a:lstStyle/>
                  <a:p>
                    <a:pPr marL="0" marR="0" lvl="0" indent="0" algn="l" rtl="0">
                      <a:spcBef>
                        <a:spcPts val="0"/>
                      </a:spcBef>
                      <a:spcAft>
                        <a:spcPts val="0"/>
                      </a:spcAft>
                      <a:buNone/>
                    </a:pPr>
                    <a:endParaRPr sz="2800" b="0" i="0" u="none" strike="noStrike" cap="none">
                      <a:solidFill>
                        <a:srgbClr val="000000"/>
                      </a:solidFill>
                      <a:latin typeface="Arial"/>
                      <a:ea typeface="Arial"/>
                      <a:cs typeface="Arial"/>
                      <a:sym typeface="Arial"/>
                    </a:endParaRPr>
                  </a:p>
                </p:txBody>
              </p:sp>
              <p:sp>
                <p:nvSpPr>
                  <p:cNvPr id="553" name="Google Shape;553;p15"/>
                  <p:cNvSpPr/>
                  <p:nvPr/>
                </p:nvSpPr>
                <p:spPr>
                  <a:xfrm>
                    <a:off x="374791" y="372575"/>
                    <a:ext cx="117251" cy="117251"/>
                  </a:xfrm>
                  <a:custGeom>
                    <a:avLst/>
                    <a:gdLst/>
                    <a:ahLst/>
                    <a:cxnLst/>
                    <a:rect l="l" t="t" r="r" b="b"/>
                    <a:pathLst>
                      <a:path w="21362" h="21362" extrusionOk="0">
                        <a:moveTo>
                          <a:pt x="21005" y="15287"/>
                        </a:moveTo>
                        <a:cubicBezTo>
                          <a:pt x="21481" y="15763"/>
                          <a:pt x="21481" y="16557"/>
                          <a:pt x="21005" y="17034"/>
                        </a:cubicBezTo>
                        <a:cubicBezTo>
                          <a:pt x="17034" y="21005"/>
                          <a:pt x="17034" y="21005"/>
                          <a:pt x="17034" y="21005"/>
                        </a:cubicBezTo>
                        <a:cubicBezTo>
                          <a:pt x="16557" y="21481"/>
                          <a:pt x="15922" y="21481"/>
                          <a:pt x="15446" y="21005"/>
                        </a:cubicBezTo>
                        <a:cubicBezTo>
                          <a:pt x="357" y="5916"/>
                          <a:pt x="357" y="5916"/>
                          <a:pt x="357" y="5916"/>
                        </a:cubicBezTo>
                        <a:cubicBezTo>
                          <a:pt x="-119" y="5440"/>
                          <a:pt x="-119" y="4805"/>
                          <a:pt x="357" y="4328"/>
                        </a:cubicBezTo>
                        <a:cubicBezTo>
                          <a:pt x="4328" y="357"/>
                          <a:pt x="4328" y="357"/>
                          <a:pt x="4328" y="357"/>
                        </a:cubicBezTo>
                        <a:cubicBezTo>
                          <a:pt x="4805" y="-119"/>
                          <a:pt x="5599" y="-119"/>
                          <a:pt x="5916" y="357"/>
                        </a:cubicBezTo>
                        <a:lnTo>
                          <a:pt x="21005" y="15287"/>
                        </a:lnTo>
                        <a:close/>
                      </a:path>
                    </a:pathLst>
                  </a:custGeom>
                  <a:solidFill>
                    <a:schemeClr val="lt1"/>
                  </a:solidFill>
                  <a:ln>
                    <a:noFill/>
                  </a:ln>
                </p:spPr>
                <p:txBody>
                  <a:bodyPr spcFirstLastPara="1" wrap="square" lIns="60950" tIns="60950" rIns="60950" bIns="60950" anchor="t" anchorCtr="0">
                    <a:noAutofit/>
                  </a:bodyPr>
                  <a:lstStyle/>
                  <a:p>
                    <a:pPr marL="0" marR="0" lvl="0" indent="0" algn="l" rtl="0">
                      <a:spcBef>
                        <a:spcPts val="0"/>
                      </a:spcBef>
                      <a:spcAft>
                        <a:spcPts val="0"/>
                      </a:spcAft>
                      <a:buNone/>
                    </a:pPr>
                    <a:endParaRPr sz="2800" b="0" i="0" u="none" strike="noStrike" cap="none">
                      <a:solidFill>
                        <a:srgbClr val="000000"/>
                      </a:solidFill>
                      <a:latin typeface="Arial"/>
                      <a:ea typeface="Arial"/>
                      <a:cs typeface="Arial"/>
                      <a:sym typeface="Arial"/>
                    </a:endParaRPr>
                  </a:p>
                </p:txBody>
              </p:sp>
              <p:sp>
                <p:nvSpPr>
                  <p:cNvPr id="554" name="Google Shape;554;p15"/>
                  <p:cNvSpPr/>
                  <p:nvPr/>
                </p:nvSpPr>
                <p:spPr>
                  <a:xfrm>
                    <a:off x="333796" y="412465"/>
                    <a:ext cx="118356" cy="118356"/>
                  </a:xfrm>
                  <a:custGeom>
                    <a:avLst/>
                    <a:gdLst/>
                    <a:ahLst/>
                    <a:cxnLst/>
                    <a:rect l="l" t="t" r="r" b="b"/>
                    <a:pathLst>
                      <a:path w="21364" h="21364" extrusionOk="0">
                        <a:moveTo>
                          <a:pt x="21009" y="15333"/>
                        </a:moveTo>
                        <a:cubicBezTo>
                          <a:pt x="21482" y="15806"/>
                          <a:pt x="21482" y="16594"/>
                          <a:pt x="21009" y="17067"/>
                        </a:cubicBezTo>
                        <a:cubicBezTo>
                          <a:pt x="17067" y="21009"/>
                          <a:pt x="17067" y="21009"/>
                          <a:pt x="17067" y="21009"/>
                        </a:cubicBezTo>
                        <a:cubicBezTo>
                          <a:pt x="16594" y="21482"/>
                          <a:pt x="15806" y="21482"/>
                          <a:pt x="15333" y="21009"/>
                        </a:cubicBezTo>
                        <a:cubicBezTo>
                          <a:pt x="355" y="6031"/>
                          <a:pt x="355" y="6031"/>
                          <a:pt x="355" y="6031"/>
                        </a:cubicBezTo>
                        <a:cubicBezTo>
                          <a:pt x="-118" y="5558"/>
                          <a:pt x="-118" y="4770"/>
                          <a:pt x="355" y="4297"/>
                        </a:cubicBezTo>
                        <a:cubicBezTo>
                          <a:pt x="4297" y="355"/>
                          <a:pt x="4297" y="355"/>
                          <a:pt x="4297" y="355"/>
                        </a:cubicBezTo>
                        <a:cubicBezTo>
                          <a:pt x="4770" y="-118"/>
                          <a:pt x="5558" y="-118"/>
                          <a:pt x="6031" y="355"/>
                        </a:cubicBezTo>
                        <a:lnTo>
                          <a:pt x="21009" y="15333"/>
                        </a:lnTo>
                        <a:close/>
                      </a:path>
                    </a:pathLst>
                  </a:custGeom>
                  <a:solidFill>
                    <a:schemeClr val="lt1"/>
                  </a:solidFill>
                  <a:ln>
                    <a:noFill/>
                  </a:ln>
                </p:spPr>
                <p:txBody>
                  <a:bodyPr spcFirstLastPara="1" wrap="square" lIns="60950" tIns="60950" rIns="60950" bIns="60950" anchor="t" anchorCtr="0">
                    <a:noAutofit/>
                  </a:bodyPr>
                  <a:lstStyle/>
                  <a:p>
                    <a:pPr marL="0" marR="0" lvl="0" indent="0" algn="l" rtl="0">
                      <a:spcBef>
                        <a:spcPts val="0"/>
                      </a:spcBef>
                      <a:spcAft>
                        <a:spcPts val="0"/>
                      </a:spcAft>
                      <a:buNone/>
                    </a:pPr>
                    <a:endParaRPr sz="2800" b="0" i="0" u="none" strike="noStrike" cap="none">
                      <a:solidFill>
                        <a:srgbClr val="000000"/>
                      </a:solidFill>
                      <a:latin typeface="Arial"/>
                      <a:ea typeface="Arial"/>
                      <a:cs typeface="Arial"/>
                      <a:sym typeface="Arial"/>
                    </a:endParaRPr>
                  </a:p>
                </p:txBody>
              </p:sp>
              <p:sp>
                <p:nvSpPr>
                  <p:cNvPr id="555" name="Google Shape;555;p15"/>
                  <p:cNvSpPr/>
                  <p:nvPr/>
                </p:nvSpPr>
                <p:spPr>
                  <a:xfrm>
                    <a:off x="293539" y="453462"/>
                    <a:ext cx="117616" cy="117616"/>
                  </a:xfrm>
                  <a:custGeom>
                    <a:avLst/>
                    <a:gdLst/>
                    <a:ahLst/>
                    <a:cxnLst/>
                    <a:rect l="l" t="t" r="r" b="b"/>
                    <a:pathLst>
                      <a:path w="21362" h="21362" extrusionOk="0">
                        <a:moveTo>
                          <a:pt x="21005" y="15446"/>
                        </a:moveTo>
                        <a:cubicBezTo>
                          <a:pt x="21481" y="15922"/>
                          <a:pt x="21481" y="16557"/>
                          <a:pt x="21005" y="17034"/>
                        </a:cubicBezTo>
                        <a:cubicBezTo>
                          <a:pt x="17034" y="21005"/>
                          <a:pt x="17034" y="21005"/>
                          <a:pt x="17034" y="21005"/>
                        </a:cubicBezTo>
                        <a:cubicBezTo>
                          <a:pt x="16557" y="21481"/>
                          <a:pt x="15763" y="21481"/>
                          <a:pt x="15446" y="21005"/>
                        </a:cubicBezTo>
                        <a:cubicBezTo>
                          <a:pt x="357" y="5916"/>
                          <a:pt x="357" y="5916"/>
                          <a:pt x="357" y="5916"/>
                        </a:cubicBezTo>
                        <a:cubicBezTo>
                          <a:pt x="-119" y="5440"/>
                          <a:pt x="-119" y="4805"/>
                          <a:pt x="357" y="4328"/>
                        </a:cubicBezTo>
                        <a:cubicBezTo>
                          <a:pt x="4328" y="357"/>
                          <a:pt x="4328" y="357"/>
                          <a:pt x="4328" y="357"/>
                        </a:cubicBezTo>
                        <a:cubicBezTo>
                          <a:pt x="4805" y="-119"/>
                          <a:pt x="5440" y="-119"/>
                          <a:pt x="5916" y="357"/>
                        </a:cubicBezTo>
                        <a:lnTo>
                          <a:pt x="21005" y="15446"/>
                        </a:lnTo>
                        <a:close/>
                      </a:path>
                    </a:pathLst>
                  </a:custGeom>
                  <a:solidFill>
                    <a:schemeClr val="lt1"/>
                  </a:solidFill>
                  <a:ln>
                    <a:noFill/>
                  </a:ln>
                </p:spPr>
                <p:txBody>
                  <a:bodyPr spcFirstLastPara="1" wrap="square" lIns="60950" tIns="60950" rIns="60950" bIns="60950" anchor="t" anchorCtr="0">
                    <a:noAutofit/>
                  </a:bodyPr>
                  <a:lstStyle/>
                  <a:p>
                    <a:pPr marL="0" marR="0" lvl="0" indent="0" algn="l" rtl="0">
                      <a:spcBef>
                        <a:spcPts val="0"/>
                      </a:spcBef>
                      <a:spcAft>
                        <a:spcPts val="0"/>
                      </a:spcAft>
                      <a:buNone/>
                    </a:pPr>
                    <a:endParaRPr sz="2800" b="0" i="0" u="none" strike="noStrike" cap="none">
                      <a:solidFill>
                        <a:srgbClr val="000000"/>
                      </a:solidFill>
                      <a:latin typeface="Arial"/>
                      <a:ea typeface="Arial"/>
                      <a:cs typeface="Arial"/>
                      <a:sym typeface="Arial"/>
                    </a:endParaRPr>
                  </a:p>
                </p:txBody>
              </p:sp>
              <p:sp>
                <p:nvSpPr>
                  <p:cNvPr id="556" name="Google Shape;556;p15"/>
                  <p:cNvSpPr/>
                  <p:nvPr/>
                </p:nvSpPr>
                <p:spPr>
                  <a:xfrm>
                    <a:off x="9602" y="0"/>
                    <a:ext cx="703957" cy="391128"/>
                  </a:xfrm>
                  <a:custGeom>
                    <a:avLst/>
                    <a:gdLst/>
                    <a:ahLst/>
                    <a:cxnLst/>
                    <a:rect l="l" t="t" r="r" b="b"/>
                    <a:pathLst>
                      <a:path w="21600" h="21600" extrusionOk="0">
                        <a:moveTo>
                          <a:pt x="2222" y="13693"/>
                        </a:moveTo>
                        <a:cubicBezTo>
                          <a:pt x="3506" y="7329"/>
                          <a:pt x="6906" y="2796"/>
                          <a:pt x="10894" y="2796"/>
                        </a:cubicBezTo>
                        <a:cubicBezTo>
                          <a:pt x="16006" y="2796"/>
                          <a:pt x="20128" y="10221"/>
                          <a:pt x="20128" y="19430"/>
                        </a:cubicBezTo>
                        <a:cubicBezTo>
                          <a:pt x="20128" y="20154"/>
                          <a:pt x="20101" y="20877"/>
                          <a:pt x="20048" y="21600"/>
                        </a:cubicBezTo>
                        <a:cubicBezTo>
                          <a:pt x="21600" y="21600"/>
                          <a:pt x="21600" y="21600"/>
                          <a:pt x="21600" y="21600"/>
                        </a:cubicBezTo>
                        <a:cubicBezTo>
                          <a:pt x="21600" y="19334"/>
                          <a:pt x="21600" y="19334"/>
                          <a:pt x="21600" y="19334"/>
                        </a:cubicBezTo>
                        <a:cubicBezTo>
                          <a:pt x="21600" y="12198"/>
                          <a:pt x="21600" y="12198"/>
                          <a:pt x="21600" y="12198"/>
                        </a:cubicBezTo>
                        <a:cubicBezTo>
                          <a:pt x="21600" y="7618"/>
                          <a:pt x="21600" y="7618"/>
                          <a:pt x="21600" y="7618"/>
                        </a:cubicBezTo>
                        <a:cubicBezTo>
                          <a:pt x="21600" y="2796"/>
                          <a:pt x="21600" y="2796"/>
                          <a:pt x="21600" y="2796"/>
                        </a:cubicBezTo>
                        <a:cubicBezTo>
                          <a:pt x="21600" y="1254"/>
                          <a:pt x="20904" y="0"/>
                          <a:pt x="20048" y="0"/>
                        </a:cubicBezTo>
                        <a:cubicBezTo>
                          <a:pt x="1552" y="0"/>
                          <a:pt x="1552" y="0"/>
                          <a:pt x="1552" y="0"/>
                        </a:cubicBezTo>
                        <a:cubicBezTo>
                          <a:pt x="696" y="0"/>
                          <a:pt x="0" y="1254"/>
                          <a:pt x="0" y="2796"/>
                        </a:cubicBezTo>
                        <a:cubicBezTo>
                          <a:pt x="0" y="13693"/>
                          <a:pt x="0" y="13693"/>
                          <a:pt x="0" y="13693"/>
                        </a:cubicBezTo>
                        <a:lnTo>
                          <a:pt x="2222" y="13693"/>
                        </a:lnTo>
                        <a:close/>
                      </a:path>
                    </a:pathLst>
                  </a:custGeom>
                  <a:solidFill>
                    <a:schemeClr val="lt1"/>
                  </a:solidFill>
                  <a:ln>
                    <a:noFill/>
                  </a:ln>
                </p:spPr>
                <p:txBody>
                  <a:bodyPr spcFirstLastPara="1" wrap="square" lIns="60950" tIns="60950" rIns="60950" bIns="60950" anchor="t" anchorCtr="0">
                    <a:noAutofit/>
                  </a:bodyPr>
                  <a:lstStyle/>
                  <a:p>
                    <a:pPr marL="0" marR="0" lvl="0" indent="0" algn="l" rtl="0">
                      <a:spcBef>
                        <a:spcPts val="0"/>
                      </a:spcBef>
                      <a:spcAft>
                        <a:spcPts val="0"/>
                      </a:spcAft>
                      <a:buNone/>
                    </a:pPr>
                    <a:endParaRPr sz="2800" b="0" i="0" u="none" strike="noStrike" cap="none">
                      <a:solidFill>
                        <a:srgbClr val="000000"/>
                      </a:solidFill>
                      <a:latin typeface="Arial"/>
                      <a:ea typeface="Arial"/>
                      <a:cs typeface="Arial"/>
                      <a:sym typeface="Arial"/>
                    </a:endParaRPr>
                  </a:p>
                </p:txBody>
              </p:sp>
            </p:grpSp>
          </p:grpSp>
        </p:grpSp>
        <p:sp>
          <p:nvSpPr>
            <p:cNvPr id="557" name="Google Shape;557;p15"/>
            <p:cNvSpPr/>
            <p:nvPr/>
          </p:nvSpPr>
          <p:spPr>
            <a:xfrm>
              <a:off x="2898861" y="2211086"/>
              <a:ext cx="8247466" cy="2506953"/>
            </a:xfrm>
            <a:prstGeom prst="rect">
              <a:avLst/>
            </a:prstGeom>
            <a:solidFill>
              <a:schemeClr val="lt1"/>
            </a:solidFill>
            <a:ln w="9525" cap="flat" cmpd="sng">
              <a:solidFill>
                <a:srgbClr val="B1B3B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3200" b="0" i="0" u="none" strike="noStrike" cap="none">
                <a:solidFill>
                  <a:srgbClr val="FFFFFF"/>
                </a:solidFill>
                <a:latin typeface="Arial"/>
                <a:ea typeface="Arial"/>
                <a:cs typeface="Arial"/>
                <a:sym typeface="Arial"/>
              </a:endParaRPr>
            </a:p>
          </p:txBody>
        </p:sp>
        <p:sp>
          <p:nvSpPr>
            <p:cNvPr id="558" name="Google Shape;558;p15"/>
            <p:cNvSpPr txBox="1"/>
            <p:nvPr/>
          </p:nvSpPr>
          <p:spPr>
            <a:xfrm>
              <a:off x="1394847" y="3183665"/>
              <a:ext cx="1444313" cy="646331"/>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pt-BR" sz="1800" b="1" i="0" u="none" strike="noStrike" cap="none">
                  <a:solidFill>
                    <a:srgbClr val="FAA634"/>
                  </a:solidFill>
                  <a:latin typeface="Arial"/>
                  <a:ea typeface="Arial"/>
                  <a:cs typeface="Arial"/>
                  <a:sym typeface="Arial"/>
                </a:rPr>
                <a:t>Plataforma</a:t>
              </a:r>
              <a:br>
                <a:rPr lang="pt-BR" sz="1800" b="1" i="0" u="none" strike="noStrike" cap="none">
                  <a:solidFill>
                    <a:srgbClr val="FAA634"/>
                  </a:solidFill>
                  <a:latin typeface="Arial"/>
                  <a:ea typeface="Arial"/>
                  <a:cs typeface="Arial"/>
                  <a:sym typeface="Arial"/>
                </a:rPr>
              </a:br>
              <a:r>
                <a:rPr lang="pt-BR" sz="1800" b="1" i="0" u="none" strike="noStrike" cap="none">
                  <a:solidFill>
                    <a:srgbClr val="FAA634"/>
                  </a:solidFill>
                  <a:latin typeface="Arial"/>
                  <a:ea typeface="Arial"/>
                  <a:cs typeface="Arial"/>
                  <a:sym typeface="Arial"/>
                </a:rPr>
                <a:t>Serviços</a:t>
              </a:r>
              <a:endParaRPr/>
            </a:p>
          </p:txBody>
        </p:sp>
        <p:cxnSp>
          <p:nvCxnSpPr>
            <p:cNvPr id="559" name="Google Shape;559;p15"/>
            <p:cNvCxnSpPr/>
            <p:nvPr/>
          </p:nvCxnSpPr>
          <p:spPr>
            <a:xfrm flipH="1">
              <a:off x="4226102" y="2370112"/>
              <a:ext cx="12802" cy="2179552"/>
            </a:xfrm>
            <a:prstGeom prst="straightConnector1">
              <a:avLst/>
            </a:prstGeom>
            <a:solidFill>
              <a:schemeClr val="lt1"/>
            </a:solidFill>
            <a:ln w="9525" cap="flat" cmpd="sng">
              <a:solidFill>
                <a:srgbClr val="636466"/>
              </a:solidFill>
              <a:prstDash val="dash"/>
              <a:miter lim="800000"/>
              <a:headEnd type="none" w="sm" len="sm"/>
              <a:tailEnd type="none" w="sm" len="sm"/>
            </a:ln>
          </p:spPr>
        </p:cxnSp>
        <p:cxnSp>
          <p:nvCxnSpPr>
            <p:cNvPr id="560" name="Google Shape;560;p15"/>
            <p:cNvCxnSpPr/>
            <p:nvPr/>
          </p:nvCxnSpPr>
          <p:spPr>
            <a:xfrm>
              <a:off x="7190141" y="2370112"/>
              <a:ext cx="0" cy="2179552"/>
            </a:xfrm>
            <a:prstGeom prst="straightConnector1">
              <a:avLst/>
            </a:prstGeom>
            <a:solidFill>
              <a:schemeClr val="lt1"/>
            </a:solidFill>
            <a:ln w="9525" cap="flat" cmpd="sng">
              <a:solidFill>
                <a:srgbClr val="636466"/>
              </a:solidFill>
              <a:prstDash val="dash"/>
              <a:miter lim="800000"/>
              <a:headEnd type="none" w="sm" len="sm"/>
              <a:tailEnd type="none" w="sm" len="sm"/>
            </a:ln>
          </p:spPr>
        </p:cxnSp>
        <p:cxnSp>
          <p:nvCxnSpPr>
            <p:cNvPr id="561" name="Google Shape;561;p15"/>
            <p:cNvCxnSpPr/>
            <p:nvPr/>
          </p:nvCxnSpPr>
          <p:spPr>
            <a:xfrm>
              <a:off x="9445944" y="2370112"/>
              <a:ext cx="0" cy="2179552"/>
            </a:xfrm>
            <a:prstGeom prst="straightConnector1">
              <a:avLst/>
            </a:prstGeom>
            <a:solidFill>
              <a:schemeClr val="lt1"/>
            </a:solidFill>
            <a:ln w="9525" cap="flat" cmpd="sng">
              <a:solidFill>
                <a:srgbClr val="636466"/>
              </a:solidFill>
              <a:prstDash val="dash"/>
              <a:miter lim="800000"/>
              <a:headEnd type="none" w="sm" len="sm"/>
              <a:tailEnd type="none" w="sm" len="sm"/>
            </a:ln>
          </p:spPr>
        </p:cxnSp>
        <p:grpSp>
          <p:nvGrpSpPr>
            <p:cNvPr id="562" name="Google Shape;562;p15"/>
            <p:cNvGrpSpPr/>
            <p:nvPr/>
          </p:nvGrpSpPr>
          <p:grpSpPr>
            <a:xfrm>
              <a:off x="3024384" y="2965164"/>
              <a:ext cx="1185211" cy="1405162"/>
              <a:chOff x="1514440" y="1710543"/>
              <a:chExt cx="1038141" cy="1090983"/>
            </a:xfrm>
          </p:grpSpPr>
          <p:sp>
            <p:nvSpPr>
              <p:cNvPr id="563" name="Google Shape;563;p15"/>
              <p:cNvSpPr txBox="1"/>
              <p:nvPr/>
            </p:nvSpPr>
            <p:spPr>
              <a:xfrm>
                <a:off x="1674913" y="2586461"/>
                <a:ext cx="717194" cy="215065"/>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pt-BR" sz="1200" b="0" i="0" u="none" strike="noStrike" cap="none">
                    <a:solidFill>
                      <a:srgbClr val="636466"/>
                    </a:solidFill>
                    <a:latin typeface="Arial"/>
                    <a:ea typeface="Arial"/>
                    <a:cs typeface="Arial"/>
                    <a:sym typeface="Arial"/>
                  </a:rPr>
                  <a:t>cache</a:t>
                </a:r>
                <a:endParaRPr/>
              </a:p>
            </p:txBody>
          </p:sp>
          <p:sp>
            <p:nvSpPr>
              <p:cNvPr id="564" name="Google Shape;564;p15"/>
              <p:cNvSpPr txBox="1"/>
              <p:nvPr/>
            </p:nvSpPr>
            <p:spPr>
              <a:xfrm>
                <a:off x="1514440" y="1710543"/>
                <a:ext cx="1038141" cy="215065"/>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pt-BR" sz="1200" b="0" i="0" u="none" strike="noStrike" cap="none">
                    <a:solidFill>
                      <a:srgbClr val="636466"/>
                    </a:solidFill>
                    <a:latin typeface="Arial"/>
                    <a:ea typeface="Arial"/>
                    <a:cs typeface="Arial"/>
                    <a:sym typeface="Arial"/>
                  </a:rPr>
                  <a:t>Relacional</a:t>
                </a:r>
                <a:endParaRPr/>
              </a:p>
            </p:txBody>
          </p:sp>
          <p:sp>
            <p:nvSpPr>
              <p:cNvPr id="565" name="Google Shape;565;p15"/>
              <p:cNvSpPr txBox="1"/>
              <p:nvPr/>
            </p:nvSpPr>
            <p:spPr>
              <a:xfrm>
                <a:off x="1674178" y="2154937"/>
                <a:ext cx="718663" cy="215065"/>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pt-BR" sz="1200" b="0" i="0" u="none" strike="noStrike" cap="none">
                    <a:solidFill>
                      <a:srgbClr val="636466"/>
                    </a:solidFill>
                    <a:latin typeface="Arial"/>
                    <a:ea typeface="Arial"/>
                    <a:cs typeface="Arial"/>
                    <a:sym typeface="Arial"/>
                  </a:rPr>
                  <a:t>NoSQL</a:t>
                </a:r>
                <a:endParaRPr sz="1200" b="0" i="0" u="none" strike="noStrike" cap="none">
                  <a:solidFill>
                    <a:srgbClr val="636466"/>
                  </a:solidFill>
                  <a:latin typeface="Arial"/>
                  <a:ea typeface="Arial"/>
                  <a:cs typeface="Arial"/>
                  <a:sym typeface="Arial"/>
                </a:endParaRPr>
              </a:p>
            </p:txBody>
          </p:sp>
        </p:grpSp>
        <p:grpSp>
          <p:nvGrpSpPr>
            <p:cNvPr id="566" name="Google Shape;566;p15"/>
            <p:cNvGrpSpPr/>
            <p:nvPr/>
          </p:nvGrpSpPr>
          <p:grpSpPr>
            <a:xfrm>
              <a:off x="4250723" y="2645424"/>
              <a:ext cx="1332172" cy="2057515"/>
              <a:chOff x="2498391" y="1470335"/>
              <a:chExt cx="1166866" cy="1699832"/>
            </a:xfrm>
          </p:grpSpPr>
          <p:sp>
            <p:nvSpPr>
              <p:cNvPr id="567" name="Google Shape;567;p15"/>
              <p:cNvSpPr txBox="1"/>
              <p:nvPr/>
            </p:nvSpPr>
            <p:spPr>
              <a:xfrm>
                <a:off x="2573268" y="1470335"/>
                <a:ext cx="1017111" cy="381408"/>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pt-BR" sz="1200" b="0" i="0" u="none" strike="noStrike" cap="none">
                    <a:solidFill>
                      <a:srgbClr val="636466"/>
                    </a:solidFill>
                    <a:latin typeface="Arial"/>
                    <a:ea typeface="Arial"/>
                    <a:cs typeface="Arial"/>
                    <a:sym typeface="Arial"/>
                  </a:rPr>
                  <a:t>Computação </a:t>
                </a:r>
                <a:br>
                  <a:rPr lang="pt-BR" sz="1200" b="0" i="0" u="none" strike="noStrike" cap="none">
                    <a:solidFill>
                      <a:srgbClr val="636466"/>
                    </a:solidFill>
                    <a:latin typeface="Arial"/>
                    <a:ea typeface="Arial"/>
                    <a:cs typeface="Arial"/>
                    <a:sym typeface="Arial"/>
                  </a:rPr>
                </a:br>
                <a:r>
                  <a:rPr lang="pt-BR" sz="1200" b="0" i="0" u="none" strike="noStrike" cap="none">
                    <a:solidFill>
                      <a:srgbClr val="636466"/>
                    </a:solidFill>
                    <a:latin typeface="Arial"/>
                    <a:ea typeface="Arial"/>
                    <a:cs typeface="Arial"/>
                    <a:sym typeface="Arial"/>
                  </a:rPr>
                  <a:t>em clusters</a:t>
                </a:r>
                <a:endParaRPr/>
              </a:p>
            </p:txBody>
          </p:sp>
          <p:sp>
            <p:nvSpPr>
              <p:cNvPr id="568" name="Google Shape;568;p15"/>
              <p:cNvSpPr txBox="1"/>
              <p:nvPr/>
            </p:nvSpPr>
            <p:spPr>
              <a:xfrm>
                <a:off x="2617507" y="1960664"/>
                <a:ext cx="928634" cy="228845"/>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pt-BR" sz="1200" b="0" i="0" u="none" strike="noStrike" cap="none">
                    <a:solidFill>
                      <a:srgbClr val="636466"/>
                    </a:solidFill>
                    <a:latin typeface="Arial"/>
                    <a:ea typeface="Arial"/>
                    <a:cs typeface="Arial"/>
                    <a:sym typeface="Arial"/>
                  </a:rPr>
                  <a:t>Tempo real</a:t>
                </a:r>
                <a:endParaRPr/>
              </a:p>
            </p:txBody>
          </p:sp>
          <p:sp>
            <p:nvSpPr>
              <p:cNvPr id="569" name="Google Shape;569;p15"/>
              <p:cNvSpPr txBox="1"/>
              <p:nvPr/>
            </p:nvSpPr>
            <p:spPr>
              <a:xfrm>
                <a:off x="2594554" y="2636196"/>
                <a:ext cx="974540" cy="533971"/>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pt-BR" sz="1200" b="0" i="0" u="none" strike="noStrike" cap="none">
                    <a:solidFill>
                      <a:srgbClr val="636466"/>
                    </a:solidFill>
                    <a:latin typeface="Arial"/>
                    <a:ea typeface="Arial"/>
                    <a:cs typeface="Arial"/>
                    <a:sym typeface="Arial"/>
                  </a:rPr>
                  <a:t>Fluxos de trabalho de dados</a:t>
                </a:r>
                <a:endParaRPr sz="1200" b="0" i="0" u="none" strike="noStrike" cap="none">
                  <a:solidFill>
                    <a:srgbClr val="636466"/>
                  </a:solidFill>
                  <a:latin typeface="Arial"/>
                  <a:ea typeface="Arial"/>
                  <a:cs typeface="Arial"/>
                  <a:sym typeface="Arial"/>
                </a:endParaRPr>
              </a:p>
            </p:txBody>
          </p:sp>
          <p:sp>
            <p:nvSpPr>
              <p:cNvPr id="570" name="Google Shape;570;p15"/>
              <p:cNvSpPr txBox="1"/>
              <p:nvPr/>
            </p:nvSpPr>
            <p:spPr>
              <a:xfrm>
                <a:off x="2498391" y="2298429"/>
                <a:ext cx="1166866" cy="228845"/>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pt-BR" sz="1200" b="0" i="0" u="none" strike="noStrike" cap="none">
                    <a:solidFill>
                      <a:srgbClr val="636466"/>
                    </a:solidFill>
                    <a:latin typeface="Arial"/>
                    <a:ea typeface="Arial"/>
                    <a:cs typeface="Arial"/>
                    <a:sym typeface="Arial"/>
                  </a:rPr>
                  <a:t>Data warehouse</a:t>
                </a:r>
                <a:endParaRPr sz="1200" b="0" i="0" u="none" strike="noStrike" cap="none">
                  <a:solidFill>
                    <a:srgbClr val="636466"/>
                  </a:solidFill>
                  <a:latin typeface="Arial"/>
                  <a:ea typeface="Arial"/>
                  <a:cs typeface="Arial"/>
                  <a:sym typeface="Arial"/>
                </a:endParaRPr>
              </a:p>
            </p:txBody>
          </p:sp>
        </p:grpSp>
        <p:grpSp>
          <p:nvGrpSpPr>
            <p:cNvPr id="571" name="Google Shape;571;p15"/>
            <p:cNvGrpSpPr/>
            <p:nvPr/>
          </p:nvGrpSpPr>
          <p:grpSpPr>
            <a:xfrm>
              <a:off x="5596026" y="2835188"/>
              <a:ext cx="1594113" cy="1813588"/>
              <a:chOff x="3623191" y="1630317"/>
              <a:chExt cx="1396304" cy="1514867"/>
            </a:xfrm>
          </p:grpSpPr>
          <p:sp>
            <p:nvSpPr>
              <p:cNvPr id="572" name="Google Shape;572;p15"/>
              <p:cNvSpPr txBox="1"/>
              <p:nvPr/>
            </p:nvSpPr>
            <p:spPr>
              <a:xfrm>
                <a:off x="3623191" y="1630317"/>
                <a:ext cx="1396304" cy="231374"/>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pt-BR" sz="1200" b="0" i="0" u="none" strike="noStrike" cap="none">
                    <a:solidFill>
                      <a:srgbClr val="636466"/>
                    </a:solidFill>
                    <a:latin typeface="Arial"/>
                    <a:ea typeface="Arial"/>
                    <a:cs typeface="Arial"/>
                    <a:sym typeface="Arial"/>
                  </a:rPr>
                  <a:t>Enfileiramento</a:t>
                </a:r>
                <a:endParaRPr/>
              </a:p>
            </p:txBody>
          </p:sp>
          <p:sp>
            <p:nvSpPr>
              <p:cNvPr id="573" name="Google Shape;573;p15"/>
              <p:cNvSpPr txBox="1"/>
              <p:nvPr/>
            </p:nvSpPr>
            <p:spPr>
              <a:xfrm>
                <a:off x="3704746" y="1850721"/>
                <a:ext cx="1233196" cy="231374"/>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pt-BR" sz="1200" b="0" i="0" u="none" strike="noStrike" cap="none">
                    <a:solidFill>
                      <a:srgbClr val="636466"/>
                    </a:solidFill>
                    <a:latin typeface="Arial"/>
                    <a:ea typeface="Arial"/>
                    <a:cs typeface="Arial"/>
                    <a:sym typeface="Arial"/>
                  </a:rPr>
                  <a:t>Orquestração</a:t>
                </a:r>
                <a:endParaRPr/>
              </a:p>
            </p:txBody>
          </p:sp>
          <p:sp>
            <p:nvSpPr>
              <p:cNvPr id="574" name="Google Shape;574;p15"/>
              <p:cNvSpPr txBox="1"/>
              <p:nvPr/>
            </p:nvSpPr>
            <p:spPr>
              <a:xfrm>
                <a:off x="3647753" y="2082015"/>
                <a:ext cx="1347181" cy="385623"/>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pt-BR" sz="1200" b="0" i="0" u="none" strike="noStrike" cap="none">
                    <a:solidFill>
                      <a:srgbClr val="636466"/>
                    </a:solidFill>
                    <a:latin typeface="Arial"/>
                    <a:ea typeface="Arial"/>
                    <a:cs typeface="Arial"/>
                    <a:sym typeface="Arial"/>
                  </a:rPr>
                  <a:t>Streaming de aplicativos</a:t>
                </a:r>
                <a:endParaRPr/>
              </a:p>
            </p:txBody>
          </p:sp>
          <p:sp>
            <p:nvSpPr>
              <p:cNvPr id="575" name="Google Shape;575;p15"/>
              <p:cNvSpPr txBox="1"/>
              <p:nvPr/>
            </p:nvSpPr>
            <p:spPr>
              <a:xfrm>
                <a:off x="3730824" y="2462114"/>
                <a:ext cx="1181037" cy="231374"/>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pt-BR" sz="1200" b="0" i="0" u="none" strike="noStrike" cap="none">
                    <a:solidFill>
                      <a:srgbClr val="636466"/>
                    </a:solidFill>
                    <a:latin typeface="Arial"/>
                    <a:ea typeface="Arial"/>
                    <a:cs typeface="Arial"/>
                    <a:sym typeface="Arial"/>
                  </a:rPr>
                  <a:t>Transcodificação</a:t>
                </a:r>
                <a:endParaRPr sz="1200" b="0" i="0" u="none" strike="noStrike" cap="none">
                  <a:solidFill>
                    <a:srgbClr val="636466"/>
                  </a:solidFill>
                  <a:latin typeface="Arial"/>
                  <a:ea typeface="Arial"/>
                  <a:cs typeface="Arial"/>
                  <a:sym typeface="Arial"/>
                </a:endParaRPr>
              </a:p>
            </p:txBody>
          </p:sp>
          <p:sp>
            <p:nvSpPr>
              <p:cNvPr id="576" name="Google Shape;576;p15"/>
              <p:cNvSpPr txBox="1"/>
              <p:nvPr/>
            </p:nvSpPr>
            <p:spPr>
              <a:xfrm>
                <a:off x="3851280" y="2687963"/>
                <a:ext cx="940127" cy="231374"/>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pt-BR" sz="1200" b="0" i="0" u="none" strike="noStrike" cap="none">
                    <a:solidFill>
                      <a:srgbClr val="636466"/>
                    </a:solidFill>
                    <a:latin typeface="Arial"/>
                    <a:ea typeface="Arial"/>
                    <a:cs typeface="Arial"/>
                    <a:sym typeface="Arial"/>
                  </a:rPr>
                  <a:t>E-mail</a:t>
                </a:r>
                <a:endParaRPr/>
              </a:p>
            </p:txBody>
          </p:sp>
          <p:sp>
            <p:nvSpPr>
              <p:cNvPr id="577" name="Google Shape;577;p15"/>
              <p:cNvSpPr txBox="1"/>
              <p:nvPr/>
            </p:nvSpPr>
            <p:spPr>
              <a:xfrm>
                <a:off x="3851280" y="2913810"/>
                <a:ext cx="940127" cy="231374"/>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pt-BR" sz="1200" b="0" i="0" u="none" strike="noStrike" cap="none">
                    <a:solidFill>
                      <a:srgbClr val="636466"/>
                    </a:solidFill>
                    <a:latin typeface="Arial"/>
                    <a:ea typeface="Arial"/>
                    <a:cs typeface="Arial"/>
                    <a:sym typeface="Arial"/>
                  </a:rPr>
                  <a:t>Pesquisa</a:t>
                </a:r>
                <a:endParaRPr/>
              </a:p>
            </p:txBody>
          </p:sp>
        </p:grpSp>
        <p:grpSp>
          <p:nvGrpSpPr>
            <p:cNvPr id="578" name="Google Shape;578;p15"/>
            <p:cNvGrpSpPr/>
            <p:nvPr/>
          </p:nvGrpSpPr>
          <p:grpSpPr>
            <a:xfrm>
              <a:off x="7213019" y="2843230"/>
              <a:ext cx="2232926" cy="1690132"/>
              <a:chOff x="5083229" y="1629002"/>
              <a:chExt cx="1955847" cy="1373979"/>
            </a:xfrm>
          </p:grpSpPr>
          <p:sp>
            <p:nvSpPr>
              <p:cNvPr id="579" name="Google Shape;579;p15"/>
              <p:cNvSpPr txBox="1"/>
              <p:nvPr/>
            </p:nvSpPr>
            <p:spPr>
              <a:xfrm>
                <a:off x="5519008" y="1629002"/>
                <a:ext cx="1084289" cy="225184"/>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pt-BR" sz="1200" b="0" i="0" u="none" strike="noStrike" cap="none">
                    <a:solidFill>
                      <a:srgbClr val="636466"/>
                    </a:solidFill>
                    <a:latin typeface="Arial"/>
                    <a:ea typeface="Arial"/>
                    <a:cs typeface="Arial"/>
                    <a:sym typeface="Arial"/>
                  </a:rPr>
                  <a:t>Contêineres</a:t>
                </a:r>
                <a:endParaRPr/>
              </a:p>
            </p:txBody>
          </p:sp>
          <p:sp>
            <p:nvSpPr>
              <p:cNvPr id="580" name="Google Shape;580;p15"/>
              <p:cNvSpPr txBox="1"/>
              <p:nvPr/>
            </p:nvSpPr>
            <p:spPr>
              <a:xfrm>
                <a:off x="5083229" y="1916201"/>
                <a:ext cx="1955847" cy="225184"/>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pt-BR" sz="1200" b="0" i="0" u="none" strike="noStrike" cap="none">
                    <a:solidFill>
                      <a:srgbClr val="636466"/>
                    </a:solidFill>
                    <a:latin typeface="Arial"/>
                    <a:ea typeface="Arial"/>
                    <a:cs typeface="Arial"/>
                    <a:sym typeface="Arial"/>
                  </a:rPr>
                  <a:t>Ferramentas de DevOps</a:t>
                </a:r>
                <a:endParaRPr sz="1200" b="0" i="0" u="none" strike="noStrike" cap="none">
                  <a:solidFill>
                    <a:srgbClr val="636466"/>
                  </a:solidFill>
                  <a:latin typeface="Arial"/>
                  <a:ea typeface="Arial"/>
                  <a:cs typeface="Arial"/>
                  <a:sym typeface="Arial"/>
                </a:endParaRPr>
              </a:p>
            </p:txBody>
          </p:sp>
          <p:sp>
            <p:nvSpPr>
              <p:cNvPr id="581" name="Google Shape;581;p15"/>
              <p:cNvSpPr txBox="1"/>
              <p:nvPr/>
            </p:nvSpPr>
            <p:spPr>
              <a:xfrm>
                <a:off x="5177050" y="2203399"/>
                <a:ext cx="1768206" cy="225184"/>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pt-BR" sz="1200" b="0" i="0" u="none" strike="noStrike" cap="none">
                    <a:solidFill>
                      <a:srgbClr val="636466"/>
                    </a:solidFill>
                    <a:latin typeface="Arial"/>
                    <a:ea typeface="Arial"/>
                    <a:cs typeface="Arial"/>
                    <a:sym typeface="Arial"/>
                  </a:rPr>
                  <a:t>Modelos de recursos</a:t>
                </a:r>
                <a:endParaRPr/>
              </a:p>
            </p:txBody>
          </p:sp>
          <p:sp>
            <p:nvSpPr>
              <p:cNvPr id="582" name="Google Shape;582;p15"/>
              <p:cNvSpPr txBox="1"/>
              <p:nvPr/>
            </p:nvSpPr>
            <p:spPr>
              <a:xfrm>
                <a:off x="5349301" y="2490598"/>
                <a:ext cx="1423702" cy="225184"/>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pt-BR" sz="1200" b="0" i="0" u="none" strike="noStrike" cap="none">
                    <a:solidFill>
                      <a:srgbClr val="636466"/>
                    </a:solidFill>
                    <a:latin typeface="Arial"/>
                    <a:ea typeface="Arial"/>
                    <a:cs typeface="Arial"/>
                    <a:sym typeface="Arial"/>
                  </a:rPr>
                  <a:t>Controle de uso</a:t>
                </a:r>
                <a:endParaRPr/>
              </a:p>
            </p:txBody>
          </p:sp>
          <p:sp>
            <p:nvSpPr>
              <p:cNvPr id="583" name="Google Shape;583;p15"/>
              <p:cNvSpPr txBox="1"/>
              <p:nvPr/>
            </p:nvSpPr>
            <p:spPr>
              <a:xfrm>
                <a:off x="5163315" y="2777797"/>
                <a:ext cx="1795674" cy="225184"/>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pt-BR" sz="1200" b="0" i="0" u="none" strike="noStrike" cap="none">
                    <a:solidFill>
                      <a:srgbClr val="636466"/>
                    </a:solidFill>
                    <a:latin typeface="Arial"/>
                    <a:ea typeface="Arial"/>
                    <a:cs typeface="Arial"/>
                    <a:sym typeface="Arial"/>
                  </a:rPr>
                  <a:t>Monitoramento e logs</a:t>
                </a:r>
                <a:endParaRPr/>
              </a:p>
            </p:txBody>
          </p:sp>
        </p:grpSp>
        <p:grpSp>
          <p:nvGrpSpPr>
            <p:cNvPr id="584" name="Google Shape;584;p15"/>
            <p:cNvGrpSpPr/>
            <p:nvPr/>
          </p:nvGrpSpPr>
          <p:grpSpPr>
            <a:xfrm>
              <a:off x="9584437" y="2899476"/>
              <a:ext cx="1467619" cy="1546737"/>
              <a:chOff x="7205550" y="1660685"/>
              <a:chExt cx="1285506" cy="1205166"/>
            </a:xfrm>
          </p:grpSpPr>
          <p:sp>
            <p:nvSpPr>
              <p:cNvPr id="585" name="Google Shape;585;p15"/>
              <p:cNvSpPr txBox="1"/>
              <p:nvPr/>
            </p:nvSpPr>
            <p:spPr>
              <a:xfrm>
                <a:off x="7278147" y="1660685"/>
                <a:ext cx="1140311" cy="215828"/>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pt-BR" sz="1200" b="0" i="0" u="none" strike="noStrike" cap="none">
                    <a:solidFill>
                      <a:srgbClr val="636466"/>
                    </a:solidFill>
                    <a:latin typeface="Arial"/>
                    <a:ea typeface="Arial"/>
                    <a:cs typeface="Arial"/>
                    <a:sym typeface="Arial"/>
                  </a:rPr>
                  <a:t>Identidade</a:t>
                </a:r>
                <a:endParaRPr/>
              </a:p>
            </p:txBody>
          </p:sp>
          <p:sp>
            <p:nvSpPr>
              <p:cNvPr id="586" name="Google Shape;586;p15"/>
              <p:cNvSpPr txBox="1"/>
              <p:nvPr/>
            </p:nvSpPr>
            <p:spPr>
              <a:xfrm>
                <a:off x="7278147" y="1990464"/>
                <a:ext cx="1140311" cy="215828"/>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pt-BR" sz="1200" b="0" i="0" u="none" strike="noStrike" cap="none">
                    <a:solidFill>
                      <a:srgbClr val="636466"/>
                    </a:solidFill>
                    <a:latin typeface="Arial"/>
                    <a:ea typeface="Arial"/>
                    <a:cs typeface="Arial"/>
                    <a:sym typeface="Arial"/>
                  </a:rPr>
                  <a:t>Sincronização</a:t>
                </a:r>
                <a:endParaRPr/>
              </a:p>
            </p:txBody>
          </p:sp>
          <p:sp>
            <p:nvSpPr>
              <p:cNvPr id="587" name="Google Shape;587;p15"/>
              <p:cNvSpPr txBox="1"/>
              <p:nvPr/>
            </p:nvSpPr>
            <p:spPr>
              <a:xfrm>
                <a:off x="7278147" y="2320243"/>
                <a:ext cx="1140311" cy="215828"/>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pt-BR" sz="1200" b="0" i="0" u="none" strike="noStrike" cap="none">
                    <a:solidFill>
                      <a:srgbClr val="636466"/>
                    </a:solidFill>
                    <a:latin typeface="Arial"/>
                    <a:ea typeface="Arial"/>
                    <a:cs typeface="Arial"/>
                    <a:sym typeface="Arial"/>
                  </a:rPr>
                  <a:t>Mobile Analytics</a:t>
                </a:r>
                <a:endParaRPr/>
              </a:p>
            </p:txBody>
          </p:sp>
          <p:sp>
            <p:nvSpPr>
              <p:cNvPr id="588" name="Google Shape;588;p15"/>
              <p:cNvSpPr txBox="1"/>
              <p:nvPr/>
            </p:nvSpPr>
            <p:spPr>
              <a:xfrm>
                <a:off x="7205550" y="2650023"/>
                <a:ext cx="1285506" cy="215828"/>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pt-BR" sz="1200" b="0" i="0" u="none" strike="noStrike" cap="none">
                    <a:solidFill>
                      <a:srgbClr val="636466"/>
                    </a:solidFill>
                    <a:latin typeface="Arial"/>
                    <a:ea typeface="Arial"/>
                    <a:cs typeface="Arial"/>
                    <a:sym typeface="Arial"/>
                  </a:rPr>
                  <a:t>Notificações</a:t>
                </a:r>
                <a:endParaRPr/>
              </a:p>
            </p:txBody>
          </p:sp>
        </p:grpSp>
        <p:cxnSp>
          <p:nvCxnSpPr>
            <p:cNvPr id="589" name="Google Shape;589;p15"/>
            <p:cNvCxnSpPr/>
            <p:nvPr/>
          </p:nvCxnSpPr>
          <p:spPr>
            <a:xfrm>
              <a:off x="5590518" y="2370112"/>
              <a:ext cx="0" cy="2179552"/>
            </a:xfrm>
            <a:prstGeom prst="straightConnector1">
              <a:avLst/>
            </a:prstGeom>
            <a:solidFill>
              <a:schemeClr val="lt1"/>
            </a:solidFill>
            <a:ln w="9525" cap="flat" cmpd="sng">
              <a:solidFill>
                <a:srgbClr val="636466"/>
              </a:solidFill>
              <a:prstDash val="dash"/>
              <a:miter lim="800000"/>
              <a:headEnd type="none" w="sm" len="sm"/>
              <a:tailEnd type="none" w="sm" len="sm"/>
            </a:ln>
          </p:spPr>
        </p:cxnSp>
        <p:pic>
          <p:nvPicPr>
            <p:cNvPr id="590" name="Google Shape;590;p15" descr="Users.png"/>
            <p:cNvPicPr preferRelativeResize="0"/>
            <p:nvPr/>
          </p:nvPicPr>
          <p:blipFill rotWithShape="1">
            <a:blip r:embed="rId3">
              <a:alphaModFix/>
            </a:blip>
            <a:srcRect/>
            <a:stretch/>
          </p:blipFill>
          <p:spPr>
            <a:xfrm>
              <a:off x="7250074" y="1459763"/>
              <a:ext cx="564422" cy="564422"/>
            </a:xfrm>
            <a:prstGeom prst="rect">
              <a:avLst/>
            </a:prstGeom>
            <a:noFill/>
            <a:ln>
              <a:noFill/>
            </a:ln>
          </p:spPr>
        </p:pic>
        <p:pic>
          <p:nvPicPr>
            <p:cNvPr id="591" name="Google Shape;591;p15" descr="Client.png"/>
            <p:cNvPicPr preferRelativeResize="0"/>
            <p:nvPr/>
          </p:nvPicPr>
          <p:blipFill rotWithShape="1">
            <a:blip r:embed="rId4">
              <a:alphaModFix/>
            </a:blip>
            <a:srcRect/>
            <a:stretch/>
          </p:blipFill>
          <p:spPr>
            <a:xfrm>
              <a:off x="3975717" y="1495716"/>
              <a:ext cx="528470" cy="528470"/>
            </a:xfrm>
            <a:prstGeom prst="rect">
              <a:avLst/>
            </a:prstGeom>
            <a:noFill/>
            <a:ln>
              <a:noFill/>
            </a:ln>
          </p:spPr>
        </p:pic>
        <p:sp>
          <p:nvSpPr>
            <p:cNvPr id="592" name="Google Shape;592;p15"/>
            <p:cNvSpPr/>
            <p:nvPr/>
          </p:nvSpPr>
          <p:spPr>
            <a:xfrm>
              <a:off x="4286877" y="5859065"/>
              <a:ext cx="1177732" cy="383490"/>
            </a:xfrm>
            <a:prstGeom prst="roundRect">
              <a:avLst>
                <a:gd name="adj" fmla="val 9818"/>
              </a:avLst>
            </a:prstGeom>
            <a:noFill/>
            <a:ln w="19050" cap="flat" cmpd="sng">
              <a:solidFill>
                <a:schemeClr val="dk1"/>
              </a:solidFill>
              <a:prstDash val="dot"/>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dk1"/>
                </a:solidFill>
                <a:latin typeface="Arial"/>
                <a:ea typeface="Arial"/>
                <a:cs typeface="Arial"/>
                <a:sym typeface="Arial"/>
              </a:endParaRPr>
            </a:p>
          </p:txBody>
        </p:sp>
        <p:sp>
          <p:nvSpPr>
            <p:cNvPr id="593" name="Google Shape;593;p15"/>
            <p:cNvSpPr/>
            <p:nvPr/>
          </p:nvSpPr>
          <p:spPr>
            <a:xfrm>
              <a:off x="6302414" y="5883033"/>
              <a:ext cx="1774291" cy="364965"/>
            </a:xfrm>
            <a:prstGeom prst="roundRect">
              <a:avLst>
                <a:gd name="adj" fmla="val 9818"/>
              </a:avLst>
            </a:prstGeom>
            <a:noFill/>
            <a:ln w="19050" cap="flat" cmpd="sng">
              <a:solidFill>
                <a:srgbClr val="F7981F"/>
              </a:solidFill>
              <a:prstDash val="lg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dk1"/>
                </a:solidFill>
                <a:latin typeface="Arial"/>
                <a:ea typeface="Arial"/>
                <a:cs typeface="Arial"/>
                <a:sym typeface="Arial"/>
              </a:endParaRPr>
            </a:p>
          </p:txBody>
        </p:sp>
        <p:sp>
          <p:nvSpPr>
            <p:cNvPr id="594" name="Google Shape;594;p15"/>
            <p:cNvSpPr/>
            <p:nvPr/>
          </p:nvSpPr>
          <p:spPr>
            <a:xfrm>
              <a:off x="8668175" y="5892134"/>
              <a:ext cx="307976" cy="307976"/>
            </a:xfrm>
            <a:custGeom>
              <a:avLst/>
              <a:gdLst/>
              <a:ahLst/>
              <a:cxnLst/>
              <a:rect l="l" t="t" r="r" b="b"/>
              <a:pathLst>
                <a:path w="21600" h="21600" extrusionOk="0">
                  <a:moveTo>
                    <a:pt x="20048" y="0"/>
                  </a:moveTo>
                  <a:cubicBezTo>
                    <a:pt x="1552" y="0"/>
                    <a:pt x="1552" y="0"/>
                    <a:pt x="1552" y="0"/>
                  </a:cubicBezTo>
                  <a:cubicBezTo>
                    <a:pt x="696" y="0"/>
                    <a:pt x="0" y="696"/>
                    <a:pt x="0" y="1552"/>
                  </a:cubicBezTo>
                  <a:cubicBezTo>
                    <a:pt x="0" y="20048"/>
                    <a:pt x="0" y="20048"/>
                    <a:pt x="0" y="20048"/>
                  </a:cubicBezTo>
                  <a:cubicBezTo>
                    <a:pt x="0" y="20904"/>
                    <a:pt x="696" y="21600"/>
                    <a:pt x="1552" y="21600"/>
                  </a:cubicBezTo>
                  <a:cubicBezTo>
                    <a:pt x="5300" y="21600"/>
                    <a:pt x="5300" y="21600"/>
                    <a:pt x="5300" y="21600"/>
                  </a:cubicBezTo>
                  <a:cubicBezTo>
                    <a:pt x="6049" y="21600"/>
                    <a:pt x="6049" y="21600"/>
                    <a:pt x="6049" y="21600"/>
                  </a:cubicBezTo>
                  <a:cubicBezTo>
                    <a:pt x="6745" y="21600"/>
                    <a:pt x="6745" y="21600"/>
                    <a:pt x="6745" y="21600"/>
                  </a:cubicBezTo>
                  <a:cubicBezTo>
                    <a:pt x="8859" y="21600"/>
                    <a:pt x="8859" y="21600"/>
                    <a:pt x="8859" y="21600"/>
                  </a:cubicBezTo>
                  <a:cubicBezTo>
                    <a:pt x="10171" y="21600"/>
                    <a:pt x="10171" y="21600"/>
                    <a:pt x="10171" y="21600"/>
                  </a:cubicBezTo>
                  <a:cubicBezTo>
                    <a:pt x="20048" y="21600"/>
                    <a:pt x="20048" y="21600"/>
                    <a:pt x="20048" y="21600"/>
                  </a:cubicBezTo>
                  <a:cubicBezTo>
                    <a:pt x="20904" y="21600"/>
                    <a:pt x="21600" y="20904"/>
                    <a:pt x="21600" y="20048"/>
                  </a:cubicBezTo>
                  <a:cubicBezTo>
                    <a:pt x="21600" y="18683"/>
                    <a:pt x="21600" y="18683"/>
                    <a:pt x="21600" y="18683"/>
                  </a:cubicBezTo>
                  <a:cubicBezTo>
                    <a:pt x="21600" y="10760"/>
                    <a:pt x="21600" y="10760"/>
                    <a:pt x="21600" y="10760"/>
                  </a:cubicBezTo>
                  <a:cubicBezTo>
                    <a:pt x="21600" y="9877"/>
                    <a:pt x="21600" y="9877"/>
                    <a:pt x="21600" y="9877"/>
                  </a:cubicBezTo>
                  <a:cubicBezTo>
                    <a:pt x="21600" y="7414"/>
                    <a:pt x="21600" y="7414"/>
                    <a:pt x="21600" y="7414"/>
                  </a:cubicBezTo>
                  <a:cubicBezTo>
                    <a:pt x="21600" y="6397"/>
                    <a:pt x="21600" y="6397"/>
                    <a:pt x="21600" y="6397"/>
                  </a:cubicBezTo>
                  <a:cubicBezTo>
                    <a:pt x="21600" y="1552"/>
                    <a:pt x="21600" y="1552"/>
                    <a:pt x="21600" y="1552"/>
                  </a:cubicBezTo>
                  <a:cubicBezTo>
                    <a:pt x="21600" y="696"/>
                    <a:pt x="20904" y="0"/>
                    <a:pt x="20048" y="0"/>
                  </a:cubicBezTo>
                  <a:close/>
                  <a:moveTo>
                    <a:pt x="4336" y="15765"/>
                  </a:moveTo>
                  <a:cubicBezTo>
                    <a:pt x="4336" y="15765"/>
                    <a:pt x="4336" y="15765"/>
                    <a:pt x="4336" y="15765"/>
                  </a:cubicBezTo>
                  <a:cubicBezTo>
                    <a:pt x="4256" y="15685"/>
                    <a:pt x="4256" y="15685"/>
                    <a:pt x="4256" y="15685"/>
                  </a:cubicBezTo>
                  <a:lnTo>
                    <a:pt x="4336" y="15765"/>
                  </a:lnTo>
                  <a:close/>
                </a:path>
              </a:pathLst>
            </a:custGeom>
            <a:solidFill>
              <a:srgbClr val="88A57F"/>
            </a:solidFill>
            <a:ln>
              <a:noFill/>
            </a:ln>
          </p:spPr>
          <p:txBody>
            <a:bodyPr spcFirstLastPara="1" wrap="square" lIns="60950" tIns="60950" rIns="60950" bIns="60950" anchor="t" anchorCtr="0">
              <a:noAutofit/>
            </a:bodyPr>
            <a:lstStyle/>
            <a:p>
              <a:pPr marL="0" marR="0" lvl="0" indent="0" algn="l" rtl="0">
                <a:spcBef>
                  <a:spcPts val="0"/>
                </a:spcBef>
                <a:spcAft>
                  <a:spcPts val="0"/>
                </a:spcAft>
                <a:buNone/>
              </a:pPr>
              <a:endParaRPr sz="2400" b="0" i="0" u="none" strike="noStrike" cap="none">
                <a:solidFill>
                  <a:srgbClr val="000000"/>
                </a:solidFill>
                <a:latin typeface="Arial"/>
                <a:ea typeface="Arial"/>
                <a:cs typeface="Arial"/>
                <a:sym typeface="Arial"/>
              </a:endParaRPr>
            </a:p>
          </p:txBody>
        </p:sp>
        <p:sp>
          <p:nvSpPr>
            <p:cNvPr id="595" name="Google Shape;595;p15"/>
            <p:cNvSpPr/>
            <p:nvPr/>
          </p:nvSpPr>
          <p:spPr>
            <a:xfrm>
              <a:off x="8719601" y="5930409"/>
              <a:ext cx="70890" cy="57171"/>
            </a:xfrm>
            <a:custGeom>
              <a:avLst/>
              <a:gdLst/>
              <a:ahLst/>
              <a:cxnLst/>
              <a:rect l="l" t="t" r="r" b="b"/>
              <a:pathLst>
                <a:path w="21354" h="21600" extrusionOk="0">
                  <a:moveTo>
                    <a:pt x="1883" y="21600"/>
                  </a:moveTo>
                  <a:cubicBezTo>
                    <a:pt x="11075" y="21600"/>
                    <a:pt x="11075" y="21600"/>
                    <a:pt x="11075" y="21600"/>
                  </a:cubicBezTo>
                  <a:cubicBezTo>
                    <a:pt x="11879" y="21600"/>
                    <a:pt x="12568" y="21024"/>
                    <a:pt x="12798" y="20160"/>
                  </a:cubicBezTo>
                  <a:cubicBezTo>
                    <a:pt x="14751" y="13680"/>
                    <a:pt x="17394" y="8208"/>
                    <a:pt x="20841" y="3888"/>
                  </a:cubicBezTo>
                  <a:cubicBezTo>
                    <a:pt x="21415" y="3168"/>
                    <a:pt x="21530" y="2016"/>
                    <a:pt x="21070" y="1008"/>
                  </a:cubicBezTo>
                  <a:cubicBezTo>
                    <a:pt x="20726" y="432"/>
                    <a:pt x="20036" y="0"/>
                    <a:pt x="19462" y="0"/>
                  </a:cubicBezTo>
                  <a:cubicBezTo>
                    <a:pt x="19232" y="0"/>
                    <a:pt x="19117" y="0"/>
                    <a:pt x="18887" y="144"/>
                  </a:cubicBezTo>
                  <a:cubicBezTo>
                    <a:pt x="13602" y="2304"/>
                    <a:pt x="8777" y="6192"/>
                    <a:pt x="4870" y="11088"/>
                  </a:cubicBezTo>
                  <a:cubicBezTo>
                    <a:pt x="3147" y="13248"/>
                    <a:pt x="1653" y="15552"/>
                    <a:pt x="275" y="18144"/>
                  </a:cubicBezTo>
                  <a:cubicBezTo>
                    <a:pt x="-70" y="18720"/>
                    <a:pt x="-70" y="19728"/>
                    <a:pt x="160" y="20448"/>
                  </a:cubicBezTo>
                  <a:cubicBezTo>
                    <a:pt x="504" y="21168"/>
                    <a:pt x="1194" y="21600"/>
                    <a:pt x="1883" y="21600"/>
                  </a:cubicBezTo>
                  <a:close/>
                </a:path>
              </a:pathLst>
            </a:custGeom>
            <a:solidFill>
              <a:srgbClr val="FFFFFF"/>
            </a:solidFill>
            <a:ln>
              <a:noFill/>
            </a:ln>
          </p:spPr>
          <p:txBody>
            <a:bodyPr spcFirstLastPara="1" wrap="square" lIns="60950" tIns="60950" rIns="60950" bIns="60950" anchor="t" anchorCtr="0">
              <a:noAutofit/>
            </a:bodyPr>
            <a:lstStyle/>
            <a:p>
              <a:pPr marL="0" marR="0" lvl="0" indent="0" algn="l" rtl="0">
                <a:spcBef>
                  <a:spcPts val="0"/>
                </a:spcBef>
                <a:spcAft>
                  <a:spcPts val="0"/>
                </a:spcAft>
                <a:buNone/>
              </a:pPr>
              <a:endParaRPr sz="2400" b="0" i="0" u="none" strike="noStrike" cap="none">
                <a:solidFill>
                  <a:srgbClr val="000000"/>
                </a:solidFill>
                <a:latin typeface="Arial"/>
                <a:ea typeface="Arial"/>
                <a:cs typeface="Arial"/>
                <a:sym typeface="Arial"/>
              </a:endParaRPr>
            </a:p>
          </p:txBody>
        </p:sp>
        <p:sp>
          <p:nvSpPr>
            <p:cNvPr id="596" name="Google Shape;596;p15"/>
            <p:cNvSpPr/>
            <p:nvPr/>
          </p:nvSpPr>
          <p:spPr>
            <a:xfrm>
              <a:off x="8699990" y="5992908"/>
              <a:ext cx="56363" cy="50711"/>
            </a:xfrm>
            <a:custGeom>
              <a:avLst/>
              <a:gdLst/>
              <a:ahLst/>
              <a:cxnLst/>
              <a:rect l="l" t="t" r="r" b="b"/>
              <a:pathLst>
                <a:path w="21600" h="21600" extrusionOk="0">
                  <a:moveTo>
                    <a:pt x="2335" y="21600"/>
                  </a:moveTo>
                  <a:cubicBezTo>
                    <a:pt x="17076" y="21600"/>
                    <a:pt x="17076" y="21600"/>
                    <a:pt x="17076" y="21600"/>
                  </a:cubicBezTo>
                  <a:cubicBezTo>
                    <a:pt x="18243" y="21600"/>
                    <a:pt x="19265" y="20463"/>
                    <a:pt x="19411" y="19164"/>
                  </a:cubicBezTo>
                  <a:cubicBezTo>
                    <a:pt x="19703" y="13642"/>
                    <a:pt x="20286" y="8445"/>
                    <a:pt x="21600" y="3411"/>
                  </a:cubicBezTo>
                  <a:cubicBezTo>
                    <a:pt x="21600" y="3086"/>
                    <a:pt x="21600" y="2923"/>
                    <a:pt x="21600" y="2598"/>
                  </a:cubicBezTo>
                  <a:cubicBezTo>
                    <a:pt x="21600" y="1137"/>
                    <a:pt x="20578" y="0"/>
                    <a:pt x="19265" y="0"/>
                  </a:cubicBezTo>
                  <a:cubicBezTo>
                    <a:pt x="5984" y="0"/>
                    <a:pt x="5984" y="0"/>
                    <a:pt x="5984" y="0"/>
                  </a:cubicBezTo>
                  <a:cubicBezTo>
                    <a:pt x="5108" y="0"/>
                    <a:pt x="4232" y="650"/>
                    <a:pt x="3941" y="1624"/>
                  </a:cubicBezTo>
                  <a:cubicBezTo>
                    <a:pt x="1751" y="6983"/>
                    <a:pt x="438" y="12830"/>
                    <a:pt x="0" y="18839"/>
                  </a:cubicBezTo>
                  <a:cubicBezTo>
                    <a:pt x="0" y="19489"/>
                    <a:pt x="146" y="20138"/>
                    <a:pt x="584" y="20788"/>
                  </a:cubicBezTo>
                  <a:cubicBezTo>
                    <a:pt x="1022" y="21275"/>
                    <a:pt x="1605" y="21600"/>
                    <a:pt x="2335" y="21600"/>
                  </a:cubicBezTo>
                  <a:close/>
                </a:path>
              </a:pathLst>
            </a:custGeom>
            <a:solidFill>
              <a:srgbClr val="FFFFFF"/>
            </a:solidFill>
            <a:ln>
              <a:noFill/>
            </a:ln>
          </p:spPr>
          <p:txBody>
            <a:bodyPr spcFirstLastPara="1" wrap="square" lIns="60950" tIns="60950" rIns="60950" bIns="60950" anchor="t" anchorCtr="0">
              <a:noAutofit/>
            </a:bodyPr>
            <a:lstStyle/>
            <a:p>
              <a:pPr marL="0" marR="0" lvl="0" indent="0" algn="l" rtl="0">
                <a:spcBef>
                  <a:spcPts val="0"/>
                </a:spcBef>
                <a:spcAft>
                  <a:spcPts val="0"/>
                </a:spcAft>
                <a:buNone/>
              </a:pPr>
              <a:endParaRPr sz="2400" b="0" i="0" u="none" strike="noStrike" cap="none">
                <a:solidFill>
                  <a:srgbClr val="000000"/>
                </a:solidFill>
                <a:latin typeface="Arial"/>
                <a:ea typeface="Arial"/>
                <a:cs typeface="Arial"/>
                <a:sym typeface="Arial"/>
              </a:endParaRPr>
            </a:p>
          </p:txBody>
        </p:sp>
        <p:sp>
          <p:nvSpPr>
            <p:cNvPr id="597" name="Google Shape;597;p15"/>
            <p:cNvSpPr/>
            <p:nvPr/>
          </p:nvSpPr>
          <p:spPr>
            <a:xfrm>
              <a:off x="8700313" y="6048302"/>
              <a:ext cx="55802" cy="50711"/>
            </a:xfrm>
            <a:custGeom>
              <a:avLst/>
              <a:gdLst/>
              <a:ahLst/>
              <a:cxnLst/>
              <a:rect l="l" t="t" r="r" b="b"/>
              <a:pathLst>
                <a:path w="21508" h="21600" extrusionOk="0">
                  <a:moveTo>
                    <a:pt x="21012" y="20626"/>
                  </a:moveTo>
                  <a:cubicBezTo>
                    <a:pt x="21453" y="19976"/>
                    <a:pt x="21600" y="19164"/>
                    <a:pt x="21453" y="18352"/>
                  </a:cubicBezTo>
                  <a:cubicBezTo>
                    <a:pt x="20278" y="13317"/>
                    <a:pt x="19690" y="7958"/>
                    <a:pt x="19543" y="2598"/>
                  </a:cubicBezTo>
                  <a:cubicBezTo>
                    <a:pt x="19396" y="1137"/>
                    <a:pt x="18367" y="0"/>
                    <a:pt x="17192" y="0"/>
                  </a:cubicBezTo>
                  <a:cubicBezTo>
                    <a:pt x="2351" y="0"/>
                    <a:pt x="2351" y="0"/>
                    <a:pt x="2351" y="0"/>
                  </a:cubicBezTo>
                  <a:cubicBezTo>
                    <a:pt x="1763" y="0"/>
                    <a:pt x="1176" y="325"/>
                    <a:pt x="588" y="812"/>
                  </a:cubicBezTo>
                  <a:cubicBezTo>
                    <a:pt x="147" y="1462"/>
                    <a:pt x="0" y="2111"/>
                    <a:pt x="0" y="2923"/>
                  </a:cubicBezTo>
                  <a:cubicBezTo>
                    <a:pt x="441" y="8770"/>
                    <a:pt x="1763" y="14617"/>
                    <a:pt x="3967" y="20138"/>
                  </a:cubicBezTo>
                  <a:cubicBezTo>
                    <a:pt x="4408" y="20950"/>
                    <a:pt x="5143" y="21600"/>
                    <a:pt x="6171" y="21600"/>
                  </a:cubicBezTo>
                  <a:cubicBezTo>
                    <a:pt x="19102" y="21600"/>
                    <a:pt x="19102" y="21600"/>
                    <a:pt x="19102" y="21600"/>
                  </a:cubicBezTo>
                  <a:cubicBezTo>
                    <a:pt x="19837" y="21600"/>
                    <a:pt x="20424" y="21275"/>
                    <a:pt x="21012" y="20626"/>
                  </a:cubicBezTo>
                  <a:close/>
                </a:path>
              </a:pathLst>
            </a:custGeom>
            <a:solidFill>
              <a:srgbClr val="FFFFFF"/>
            </a:solidFill>
            <a:ln>
              <a:noFill/>
            </a:ln>
          </p:spPr>
          <p:txBody>
            <a:bodyPr spcFirstLastPara="1" wrap="square" lIns="60950" tIns="60950" rIns="60950" bIns="60950" anchor="t" anchorCtr="0">
              <a:noAutofit/>
            </a:bodyPr>
            <a:lstStyle/>
            <a:p>
              <a:pPr marL="0" marR="0" lvl="0" indent="0" algn="l" rtl="0">
                <a:spcBef>
                  <a:spcPts val="0"/>
                </a:spcBef>
                <a:spcAft>
                  <a:spcPts val="0"/>
                </a:spcAft>
                <a:buNone/>
              </a:pPr>
              <a:endParaRPr sz="2400" b="0" i="0" u="none" strike="noStrike" cap="none">
                <a:solidFill>
                  <a:srgbClr val="000000"/>
                </a:solidFill>
                <a:latin typeface="Arial"/>
                <a:ea typeface="Arial"/>
                <a:cs typeface="Arial"/>
                <a:sym typeface="Arial"/>
              </a:endParaRPr>
            </a:p>
          </p:txBody>
        </p:sp>
        <p:sp>
          <p:nvSpPr>
            <p:cNvPr id="598" name="Google Shape;598;p15"/>
            <p:cNvSpPr/>
            <p:nvPr/>
          </p:nvSpPr>
          <p:spPr>
            <a:xfrm>
              <a:off x="8719601" y="6104988"/>
              <a:ext cx="67657" cy="56202"/>
            </a:xfrm>
            <a:custGeom>
              <a:avLst/>
              <a:gdLst/>
              <a:ahLst/>
              <a:cxnLst/>
              <a:rect l="l" t="t" r="r" b="b"/>
              <a:pathLst>
                <a:path w="21392" h="21600" extrusionOk="0">
                  <a:moveTo>
                    <a:pt x="13201" y="2351"/>
                  </a:moveTo>
                  <a:cubicBezTo>
                    <a:pt x="13201" y="2057"/>
                    <a:pt x="13080" y="1763"/>
                    <a:pt x="12959" y="1469"/>
                  </a:cubicBezTo>
                  <a:cubicBezTo>
                    <a:pt x="12718" y="588"/>
                    <a:pt x="11994" y="0"/>
                    <a:pt x="11149" y="0"/>
                  </a:cubicBezTo>
                  <a:cubicBezTo>
                    <a:pt x="1978" y="0"/>
                    <a:pt x="1978" y="0"/>
                    <a:pt x="1978" y="0"/>
                  </a:cubicBezTo>
                  <a:cubicBezTo>
                    <a:pt x="1254" y="0"/>
                    <a:pt x="530" y="441"/>
                    <a:pt x="168" y="1176"/>
                  </a:cubicBezTo>
                  <a:cubicBezTo>
                    <a:pt x="-73" y="1910"/>
                    <a:pt x="-73" y="2939"/>
                    <a:pt x="289" y="3673"/>
                  </a:cubicBezTo>
                  <a:cubicBezTo>
                    <a:pt x="1737" y="6171"/>
                    <a:pt x="3306" y="8522"/>
                    <a:pt x="5116" y="10727"/>
                  </a:cubicBezTo>
                  <a:cubicBezTo>
                    <a:pt x="8977" y="15429"/>
                    <a:pt x="13683" y="19102"/>
                    <a:pt x="18752" y="21453"/>
                  </a:cubicBezTo>
                  <a:cubicBezTo>
                    <a:pt x="18993" y="21600"/>
                    <a:pt x="19234" y="21600"/>
                    <a:pt x="19476" y="21600"/>
                  </a:cubicBezTo>
                  <a:cubicBezTo>
                    <a:pt x="20079" y="21600"/>
                    <a:pt x="20682" y="21306"/>
                    <a:pt x="21044" y="20571"/>
                  </a:cubicBezTo>
                  <a:cubicBezTo>
                    <a:pt x="21527" y="19690"/>
                    <a:pt x="21527" y="18514"/>
                    <a:pt x="20924" y="17633"/>
                  </a:cubicBezTo>
                  <a:cubicBezTo>
                    <a:pt x="17666" y="13665"/>
                    <a:pt x="15131" y="8376"/>
                    <a:pt x="13201" y="2351"/>
                  </a:cubicBezTo>
                  <a:close/>
                </a:path>
              </a:pathLst>
            </a:custGeom>
            <a:solidFill>
              <a:srgbClr val="FFFFFF"/>
            </a:solidFill>
            <a:ln>
              <a:noFill/>
            </a:ln>
          </p:spPr>
          <p:txBody>
            <a:bodyPr spcFirstLastPara="1" wrap="square" lIns="60950" tIns="60950" rIns="60950" bIns="60950" anchor="t" anchorCtr="0">
              <a:noAutofit/>
            </a:bodyPr>
            <a:lstStyle/>
            <a:p>
              <a:pPr marL="0" marR="0" lvl="0" indent="0" algn="l" rtl="0">
                <a:spcBef>
                  <a:spcPts val="0"/>
                </a:spcBef>
                <a:spcAft>
                  <a:spcPts val="0"/>
                </a:spcAft>
                <a:buNone/>
              </a:pPr>
              <a:endParaRPr sz="2400" b="0" i="0" u="none" strike="noStrike" cap="none">
                <a:solidFill>
                  <a:srgbClr val="000000"/>
                </a:solidFill>
                <a:latin typeface="Arial"/>
                <a:ea typeface="Arial"/>
                <a:cs typeface="Arial"/>
                <a:sym typeface="Arial"/>
              </a:endParaRPr>
            </a:p>
          </p:txBody>
        </p:sp>
        <p:sp>
          <p:nvSpPr>
            <p:cNvPr id="599" name="Google Shape;599;p15"/>
            <p:cNvSpPr/>
            <p:nvPr/>
          </p:nvSpPr>
          <p:spPr>
            <a:xfrm>
              <a:off x="8767243" y="6104988"/>
              <a:ext cx="52094" cy="59593"/>
            </a:xfrm>
            <a:custGeom>
              <a:avLst/>
              <a:gdLst/>
              <a:ahLst/>
              <a:cxnLst/>
              <a:rect l="l" t="t" r="r" b="b"/>
              <a:pathLst>
                <a:path w="21504" h="21600" extrusionOk="0">
                  <a:moveTo>
                    <a:pt x="18981" y="0"/>
                  </a:moveTo>
                  <a:cubicBezTo>
                    <a:pt x="2584" y="0"/>
                    <a:pt x="2584" y="0"/>
                    <a:pt x="2584" y="0"/>
                  </a:cubicBezTo>
                  <a:cubicBezTo>
                    <a:pt x="1638" y="0"/>
                    <a:pt x="850" y="277"/>
                    <a:pt x="377" y="969"/>
                  </a:cubicBezTo>
                  <a:cubicBezTo>
                    <a:pt x="-96" y="1523"/>
                    <a:pt x="-96" y="2354"/>
                    <a:pt x="219" y="3046"/>
                  </a:cubicBezTo>
                  <a:cubicBezTo>
                    <a:pt x="4161" y="11492"/>
                    <a:pt x="10310" y="17862"/>
                    <a:pt x="17878" y="21323"/>
                  </a:cubicBezTo>
                  <a:cubicBezTo>
                    <a:pt x="18193" y="21462"/>
                    <a:pt x="18666" y="21600"/>
                    <a:pt x="18981" y="21600"/>
                  </a:cubicBezTo>
                  <a:cubicBezTo>
                    <a:pt x="19454" y="21600"/>
                    <a:pt x="19927" y="21462"/>
                    <a:pt x="20400" y="21185"/>
                  </a:cubicBezTo>
                  <a:cubicBezTo>
                    <a:pt x="21031" y="20908"/>
                    <a:pt x="21504" y="20077"/>
                    <a:pt x="21504" y="19385"/>
                  </a:cubicBezTo>
                  <a:cubicBezTo>
                    <a:pt x="21504" y="2215"/>
                    <a:pt x="21504" y="2215"/>
                    <a:pt x="21504" y="2215"/>
                  </a:cubicBezTo>
                  <a:cubicBezTo>
                    <a:pt x="21504" y="969"/>
                    <a:pt x="20400" y="0"/>
                    <a:pt x="18981" y="0"/>
                  </a:cubicBezTo>
                  <a:close/>
                </a:path>
              </a:pathLst>
            </a:custGeom>
            <a:solidFill>
              <a:srgbClr val="FFFFFF"/>
            </a:solidFill>
            <a:ln>
              <a:noFill/>
            </a:ln>
          </p:spPr>
          <p:txBody>
            <a:bodyPr spcFirstLastPara="1" wrap="square" lIns="60950" tIns="60950" rIns="60950" bIns="60950" anchor="t" anchorCtr="0">
              <a:noAutofit/>
            </a:bodyPr>
            <a:lstStyle/>
            <a:p>
              <a:pPr marL="0" marR="0" lvl="0" indent="0" algn="l" rtl="0">
                <a:spcBef>
                  <a:spcPts val="0"/>
                </a:spcBef>
                <a:spcAft>
                  <a:spcPts val="0"/>
                </a:spcAft>
                <a:buNone/>
              </a:pPr>
              <a:endParaRPr sz="2400" b="0" i="0" u="none" strike="noStrike" cap="none">
                <a:solidFill>
                  <a:srgbClr val="000000"/>
                </a:solidFill>
                <a:latin typeface="Arial"/>
                <a:ea typeface="Arial"/>
                <a:cs typeface="Arial"/>
                <a:sym typeface="Arial"/>
              </a:endParaRPr>
            </a:p>
          </p:txBody>
        </p:sp>
        <p:sp>
          <p:nvSpPr>
            <p:cNvPr id="600" name="Google Shape;600;p15"/>
            <p:cNvSpPr/>
            <p:nvPr/>
          </p:nvSpPr>
          <p:spPr>
            <a:xfrm>
              <a:off x="8756030" y="6048302"/>
              <a:ext cx="63307" cy="50711"/>
            </a:xfrm>
            <a:custGeom>
              <a:avLst/>
              <a:gdLst/>
              <a:ahLst/>
              <a:cxnLst/>
              <a:rect l="l" t="t" r="r" b="b"/>
              <a:pathLst>
                <a:path w="21600" h="21600" extrusionOk="0">
                  <a:moveTo>
                    <a:pt x="19518" y="0"/>
                  </a:moveTo>
                  <a:cubicBezTo>
                    <a:pt x="2082" y="0"/>
                    <a:pt x="2082" y="0"/>
                    <a:pt x="2082" y="0"/>
                  </a:cubicBezTo>
                  <a:cubicBezTo>
                    <a:pt x="1431" y="0"/>
                    <a:pt x="911" y="325"/>
                    <a:pt x="520" y="812"/>
                  </a:cubicBezTo>
                  <a:cubicBezTo>
                    <a:pt x="130" y="1299"/>
                    <a:pt x="0" y="2111"/>
                    <a:pt x="0" y="2761"/>
                  </a:cubicBezTo>
                  <a:cubicBezTo>
                    <a:pt x="130" y="8608"/>
                    <a:pt x="781" y="14292"/>
                    <a:pt x="1952" y="19651"/>
                  </a:cubicBezTo>
                  <a:cubicBezTo>
                    <a:pt x="2212" y="20788"/>
                    <a:pt x="2993" y="21600"/>
                    <a:pt x="3904" y="21600"/>
                  </a:cubicBezTo>
                  <a:cubicBezTo>
                    <a:pt x="19518" y="21600"/>
                    <a:pt x="19518" y="21600"/>
                    <a:pt x="19518" y="21600"/>
                  </a:cubicBezTo>
                  <a:cubicBezTo>
                    <a:pt x="20689" y="21600"/>
                    <a:pt x="21600" y="20463"/>
                    <a:pt x="21600" y="19002"/>
                  </a:cubicBezTo>
                  <a:cubicBezTo>
                    <a:pt x="21600" y="2598"/>
                    <a:pt x="21600" y="2598"/>
                    <a:pt x="21600" y="2598"/>
                  </a:cubicBezTo>
                  <a:cubicBezTo>
                    <a:pt x="21600" y="1299"/>
                    <a:pt x="20689" y="0"/>
                    <a:pt x="19518" y="0"/>
                  </a:cubicBezTo>
                  <a:close/>
                </a:path>
              </a:pathLst>
            </a:custGeom>
            <a:solidFill>
              <a:srgbClr val="FFFFFF"/>
            </a:solidFill>
            <a:ln>
              <a:noFill/>
            </a:ln>
          </p:spPr>
          <p:txBody>
            <a:bodyPr spcFirstLastPara="1" wrap="square" lIns="60950" tIns="60950" rIns="60950" bIns="60950" anchor="t" anchorCtr="0">
              <a:noAutofit/>
            </a:bodyPr>
            <a:lstStyle/>
            <a:p>
              <a:pPr marL="0" marR="0" lvl="0" indent="0" algn="l" rtl="0">
                <a:spcBef>
                  <a:spcPts val="0"/>
                </a:spcBef>
                <a:spcAft>
                  <a:spcPts val="0"/>
                </a:spcAft>
                <a:buNone/>
              </a:pPr>
              <a:endParaRPr sz="2400" b="0" i="0" u="none" strike="noStrike" cap="none">
                <a:solidFill>
                  <a:srgbClr val="000000"/>
                </a:solidFill>
                <a:latin typeface="Arial"/>
                <a:ea typeface="Arial"/>
                <a:cs typeface="Arial"/>
                <a:sym typeface="Arial"/>
              </a:endParaRPr>
            </a:p>
          </p:txBody>
        </p:sp>
        <p:sp>
          <p:nvSpPr>
            <p:cNvPr id="601" name="Google Shape;601;p15"/>
            <p:cNvSpPr/>
            <p:nvPr/>
          </p:nvSpPr>
          <p:spPr>
            <a:xfrm>
              <a:off x="8756030" y="5992908"/>
              <a:ext cx="63307" cy="50711"/>
            </a:xfrm>
            <a:custGeom>
              <a:avLst/>
              <a:gdLst/>
              <a:ahLst/>
              <a:cxnLst/>
              <a:rect l="l" t="t" r="r" b="b"/>
              <a:pathLst>
                <a:path w="21600" h="21600" extrusionOk="0">
                  <a:moveTo>
                    <a:pt x="19518" y="0"/>
                  </a:moveTo>
                  <a:cubicBezTo>
                    <a:pt x="4294" y="0"/>
                    <a:pt x="4294" y="0"/>
                    <a:pt x="4294" y="0"/>
                  </a:cubicBezTo>
                  <a:cubicBezTo>
                    <a:pt x="3383" y="0"/>
                    <a:pt x="2602" y="812"/>
                    <a:pt x="2342" y="1949"/>
                  </a:cubicBezTo>
                  <a:cubicBezTo>
                    <a:pt x="1041" y="7308"/>
                    <a:pt x="260" y="12992"/>
                    <a:pt x="0" y="18839"/>
                  </a:cubicBezTo>
                  <a:cubicBezTo>
                    <a:pt x="0" y="19489"/>
                    <a:pt x="260" y="20301"/>
                    <a:pt x="651" y="20788"/>
                  </a:cubicBezTo>
                  <a:cubicBezTo>
                    <a:pt x="1041" y="21275"/>
                    <a:pt x="1561" y="21600"/>
                    <a:pt x="2082" y="21600"/>
                  </a:cubicBezTo>
                  <a:cubicBezTo>
                    <a:pt x="19518" y="21600"/>
                    <a:pt x="19518" y="21600"/>
                    <a:pt x="19518" y="21600"/>
                  </a:cubicBezTo>
                  <a:cubicBezTo>
                    <a:pt x="20689" y="21600"/>
                    <a:pt x="21600" y="20463"/>
                    <a:pt x="21600" y="19002"/>
                  </a:cubicBezTo>
                  <a:cubicBezTo>
                    <a:pt x="21600" y="2598"/>
                    <a:pt x="21600" y="2598"/>
                    <a:pt x="21600" y="2598"/>
                  </a:cubicBezTo>
                  <a:cubicBezTo>
                    <a:pt x="21600" y="1137"/>
                    <a:pt x="20689" y="0"/>
                    <a:pt x="19518" y="0"/>
                  </a:cubicBezTo>
                  <a:close/>
                </a:path>
              </a:pathLst>
            </a:custGeom>
            <a:solidFill>
              <a:srgbClr val="FFFFFF"/>
            </a:solidFill>
            <a:ln>
              <a:noFill/>
            </a:ln>
          </p:spPr>
          <p:txBody>
            <a:bodyPr spcFirstLastPara="1" wrap="square" lIns="60950" tIns="60950" rIns="60950" bIns="60950" anchor="t" anchorCtr="0">
              <a:noAutofit/>
            </a:bodyPr>
            <a:lstStyle/>
            <a:p>
              <a:pPr marL="0" marR="0" lvl="0" indent="0" algn="l" rtl="0">
                <a:spcBef>
                  <a:spcPts val="0"/>
                </a:spcBef>
                <a:spcAft>
                  <a:spcPts val="0"/>
                </a:spcAft>
                <a:buNone/>
              </a:pPr>
              <a:endParaRPr sz="2400" b="0" i="0" u="none" strike="noStrike" cap="none">
                <a:solidFill>
                  <a:srgbClr val="000000"/>
                </a:solidFill>
                <a:latin typeface="Arial"/>
                <a:ea typeface="Arial"/>
                <a:cs typeface="Arial"/>
                <a:sym typeface="Arial"/>
              </a:endParaRPr>
            </a:p>
          </p:txBody>
        </p:sp>
        <p:sp>
          <p:nvSpPr>
            <p:cNvPr id="602" name="Google Shape;602;p15"/>
            <p:cNvSpPr/>
            <p:nvPr/>
          </p:nvSpPr>
          <p:spPr>
            <a:xfrm>
              <a:off x="8768857" y="5929278"/>
              <a:ext cx="50479" cy="58301"/>
            </a:xfrm>
            <a:custGeom>
              <a:avLst/>
              <a:gdLst/>
              <a:ahLst/>
              <a:cxnLst/>
              <a:rect l="l" t="t" r="r" b="b"/>
              <a:pathLst>
                <a:path w="21502" h="21600" extrusionOk="0">
                  <a:moveTo>
                    <a:pt x="20203" y="282"/>
                  </a:moveTo>
                  <a:cubicBezTo>
                    <a:pt x="19878" y="0"/>
                    <a:pt x="19391" y="0"/>
                    <a:pt x="18904" y="0"/>
                  </a:cubicBezTo>
                  <a:cubicBezTo>
                    <a:pt x="18579" y="0"/>
                    <a:pt x="18091" y="0"/>
                    <a:pt x="17604" y="282"/>
                  </a:cubicBezTo>
                  <a:cubicBezTo>
                    <a:pt x="10296" y="4094"/>
                    <a:pt x="4287" y="10306"/>
                    <a:pt x="227" y="18494"/>
                  </a:cubicBezTo>
                  <a:cubicBezTo>
                    <a:pt x="-98" y="19200"/>
                    <a:pt x="-98" y="20047"/>
                    <a:pt x="389" y="20612"/>
                  </a:cubicBezTo>
                  <a:cubicBezTo>
                    <a:pt x="876" y="21318"/>
                    <a:pt x="1688" y="21600"/>
                    <a:pt x="2663" y="21600"/>
                  </a:cubicBezTo>
                  <a:cubicBezTo>
                    <a:pt x="18904" y="21600"/>
                    <a:pt x="18904" y="21600"/>
                    <a:pt x="18904" y="21600"/>
                  </a:cubicBezTo>
                  <a:cubicBezTo>
                    <a:pt x="20365" y="21600"/>
                    <a:pt x="21502" y="20612"/>
                    <a:pt x="21502" y="19341"/>
                  </a:cubicBezTo>
                  <a:cubicBezTo>
                    <a:pt x="21502" y="2259"/>
                    <a:pt x="21502" y="2259"/>
                    <a:pt x="21502" y="2259"/>
                  </a:cubicBezTo>
                  <a:cubicBezTo>
                    <a:pt x="21502" y="1412"/>
                    <a:pt x="21015" y="706"/>
                    <a:pt x="20203" y="282"/>
                  </a:cubicBezTo>
                  <a:close/>
                </a:path>
              </a:pathLst>
            </a:custGeom>
            <a:solidFill>
              <a:srgbClr val="FFFFFF"/>
            </a:solidFill>
            <a:ln>
              <a:noFill/>
            </a:ln>
          </p:spPr>
          <p:txBody>
            <a:bodyPr spcFirstLastPara="1" wrap="square" lIns="60950" tIns="60950" rIns="60950" bIns="60950" anchor="t" anchorCtr="0">
              <a:noAutofit/>
            </a:bodyPr>
            <a:lstStyle/>
            <a:p>
              <a:pPr marL="0" marR="0" lvl="0" indent="0" algn="l" rtl="0">
                <a:spcBef>
                  <a:spcPts val="0"/>
                </a:spcBef>
                <a:spcAft>
                  <a:spcPts val="0"/>
                </a:spcAft>
                <a:buNone/>
              </a:pPr>
              <a:endParaRPr sz="2400" b="0" i="0" u="none" strike="noStrike" cap="none">
                <a:solidFill>
                  <a:srgbClr val="000000"/>
                </a:solidFill>
                <a:latin typeface="Arial"/>
                <a:ea typeface="Arial"/>
                <a:cs typeface="Arial"/>
                <a:sym typeface="Arial"/>
              </a:endParaRPr>
            </a:p>
          </p:txBody>
        </p:sp>
        <p:sp>
          <p:nvSpPr>
            <p:cNvPr id="603" name="Google Shape;603;p15"/>
            <p:cNvSpPr/>
            <p:nvPr/>
          </p:nvSpPr>
          <p:spPr>
            <a:xfrm>
              <a:off x="8854643" y="6104988"/>
              <a:ext cx="70792" cy="57332"/>
            </a:xfrm>
            <a:custGeom>
              <a:avLst/>
              <a:gdLst/>
              <a:ahLst/>
              <a:cxnLst/>
              <a:rect l="l" t="t" r="r" b="b"/>
              <a:pathLst>
                <a:path w="21325" h="21600" extrusionOk="0">
                  <a:moveTo>
                    <a:pt x="19471" y="0"/>
                  </a:moveTo>
                  <a:cubicBezTo>
                    <a:pt x="10279" y="0"/>
                    <a:pt x="10279" y="0"/>
                    <a:pt x="10279" y="0"/>
                  </a:cubicBezTo>
                  <a:cubicBezTo>
                    <a:pt x="9475" y="0"/>
                    <a:pt x="8786" y="576"/>
                    <a:pt x="8556" y="1440"/>
                  </a:cubicBezTo>
                  <a:cubicBezTo>
                    <a:pt x="6603" y="7920"/>
                    <a:pt x="3845" y="13392"/>
                    <a:pt x="513" y="17712"/>
                  </a:cubicBezTo>
                  <a:cubicBezTo>
                    <a:pt x="-61" y="18432"/>
                    <a:pt x="-176" y="19728"/>
                    <a:pt x="284" y="20592"/>
                  </a:cubicBezTo>
                  <a:cubicBezTo>
                    <a:pt x="628" y="21312"/>
                    <a:pt x="1203" y="21600"/>
                    <a:pt x="1892" y="21600"/>
                  </a:cubicBezTo>
                  <a:cubicBezTo>
                    <a:pt x="2007" y="21600"/>
                    <a:pt x="2237" y="21600"/>
                    <a:pt x="2467" y="21456"/>
                  </a:cubicBezTo>
                  <a:cubicBezTo>
                    <a:pt x="7637" y="19296"/>
                    <a:pt x="12462" y="15408"/>
                    <a:pt x="16484" y="10512"/>
                  </a:cubicBezTo>
                  <a:cubicBezTo>
                    <a:pt x="18092" y="8352"/>
                    <a:pt x="19701" y="6048"/>
                    <a:pt x="20964" y="3600"/>
                  </a:cubicBezTo>
                  <a:cubicBezTo>
                    <a:pt x="21424" y="2880"/>
                    <a:pt x="21424" y="1872"/>
                    <a:pt x="21079" y="1152"/>
                  </a:cubicBezTo>
                  <a:cubicBezTo>
                    <a:pt x="20735" y="432"/>
                    <a:pt x="20160" y="0"/>
                    <a:pt x="19471" y="0"/>
                  </a:cubicBezTo>
                  <a:close/>
                </a:path>
              </a:pathLst>
            </a:custGeom>
            <a:solidFill>
              <a:srgbClr val="FFFFFF"/>
            </a:solidFill>
            <a:ln>
              <a:noFill/>
            </a:ln>
          </p:spPr>
          <p:txBody>
            <a:bodyPr spcFirstLastPara="1" wrap="square" lIns="60950" tIns="60950" rIns="60950" bIns="60950" anchor="t" anchorCtr="0">
              <a:noAutofit/>
            </a:bodyPr>
            <a:lstStyle/>
            <a:p>
              <a:pPr marL="0" marR="0" lvl="0" indent="0" algn="l" rtl="0">
                <a:spcBef>
                  <a:spcPts val="0"/>
                </a:spcBef>
                <a:spcAft>
                  <a:spcPts val="0"/>
                </a:spcAft>
                <a:buNone/>
              </a:pPr>
              <a:endParaRPr sz="2400" b="0" i="0" u="none" strike="noStrike" cap="none">
                <a:solidFill>
                  <a:srgbClr val="000000"/>
                </a:solidFill>
                <a:latin typeface="Arial"/>
                <a:ea typeface="Arial"/>
                <a:cs typeface="Arial"/>
                <a:sym typeface="Arial"/>
              </a:endParaRPr>
            </a:p>
          </p:txBody>
        </p:sp>
        <p:sp>
          <p:nvSpPr>
            <p:cNvPr id="604" name="Google Shape;604;p15"/>
            <p:cNvSpPr/>
            <p:nvPr/>
          </p:nvSpPr>
          <p:spPr>
            <a:xfrm>
              <a:off x="8887404" y="6048302"/>
              <a:ext cx="56609" cy="50711"/>
            </a:xfrm>
            <a:custGeom>
              <a:avLst/>
              <a:gdLst/>
              <a:ahLst/>
              <a:cxnLst/>
              <a:rect l="l" t="t" r="r" b="b"/>
              <a:pathLst>
                <a:path w="21509" h="21600" extrusionOk="0">
                  <a:moveTo>
                    <a:pt x="19190" y="0"/>
                  </a:moveTo>
                  <a:cubicBezTo>
                    <a:pt x="4548" y="0"/>
                    <a:pt x="4548" y="0"/>
                    <a:pt x="4548" y="0"/>
                  </a:cubicBezTo>
                  <a:cubicBezTo>
                    <a:pt x="3388" y="0"/>
                    <a:pt x="2373" y="1137"/>
                    <a:pt x="2228" y="2598"/>
                  </a:cubicBezTo>
                  <a:cubicBezTo>
                    <a:pt x="1939" y="7958"/>
                    <a:pt x="1214" y="13317"/>
                    <a:pt x="54" y="18352"/>
                  </a:cubicBezTo>
                  <a:cubicBezTo>
                    <a:pt x="-91" y="19164"/>
                    <a:pt x="54" y="19976"/>
                    <a:pt x="489" y="20626"/>
                  </a:cubicBezTo>
                  <a:cubicBezTo>
                    <a:pt x="924" y="21275"/>
                    <a:pt x="1649" y="21600"/>
                    <a:pt x="2373" y="21600"/>
                  </a:cubicBezTo>
                  <a:cubicBezTo>
                    <a:pt x="15565" y="21600"/>
                    <a:pt x="15565" y="21600"/>
                    <a:pt x="15565" y="21600"/>
                  </a:cubicBezTo>
                  <a:cubicBezTo>
                    <a:pt x="16435" y="21600"/>
                    <a:pt x="17305" y="20950"/>
                    <a:pt x="17595" y="20138"/>
                  </a:cubicBezTo>
                  <a:cubicBezTo>
                    <a:pt x="19769" y="14617"/>
                    <a:pt x="21074" y="8932"/>
                    <a:pt x="21509" y="2923"/>
                  </a:cubicBezTo>
                  <a:cubicBezTo>
                    <a:pt x="21509" y="2923"/>
                    <a:pt x="21509" y="2761"/>
                    <a:pt x="21509" y="2598"/>
                  </a:cubicBezTo>
                  <a:cubicBezTo>
                    <a:pt x="21509" y="1299"/>
                    <a:pt x="20494" y="0"/>
                    <a:pt x="19190" y="0"/>
                  </a:cubicBezTo>
                  <a:close/>
                </a:path>
              </a:pathLst>
            </a:custGeom>
            <a:solidFill>
              <a:srgbClr val="FFFFFF"/>
            </a:solidFill>
            <a:ln>
              <a:noFill/>
            </a:ln>
          </p:spPr>
          <p:txBody>
            <a:bodyPr spcFirstLastPara="1" wrap="square" lIns="60950" tIns="60950" rIns="60950" bIns="60950" anchor="t" anchorCtr="0">
              <a:noAutofit/>
            </a:bodyPr>
            <a:lstStyle/>
            <a:p>
              <a:pPr marL="0" marR="0" lvl="0" indent="0" algn="l" rtl="0">
                <a:spcBef>
                  <a:spcPts val="0"/>
                </a:spcBef>
                <a:spcAft>
                  <a:spcPts val="0"/>
                </a:spcAft>
                <a:buNone/>
              </a:pPr>
              <a:endParaRPr sz="2400" b="0" i="0" u="none" strike="noStrike" cap="none">
                <a:solidFill>
                  <a:srgbClr val="000000"/>
                </a:solidFill>
                <a:latin typeface="Arial"/>
                <a:ea typeface="Arial"/>
                <a:cs typeface="Arial"/>
                <a:sym typeface="Arial"/>
              </a:endParaRPr>
            </a:p>
          </p:txBody>
        </p:sp>
        <p:sp>
          <p:nvSpPr>
            <p:cNvPr id="605" name="Google Shape;605;p15"/>
            <p:cNvSpPr/>
            <p:nvPr/>
          </p:nvSpPr>
          <p:spPr>
            <a:xfrm>
              <a:off x="8887888" y="5992908"/>
              <a:ext cx="55802" cy="50711"/>
            </a:xfrm>
            <a:custGeom>
              <a:avLst/>
              <a:gdLst/>
              <a:ahLst/>
              <a:cxnLst/>
              <a:rect l="l" t="t" r="r" b="b"/>
              <a:pathLst>
                <a:path w="21508" h="21600" extrusionOk="0">
                  <a:moveTo>
                    <a:pt x="496" y="974"/>
                  </a:moveTo>
                  <a:cubicBezTo>
                    <a:pt x="55" y="1624"/>
                    <a:pt x="-92" y="2436"/>
                    <a:pt x="55" y="3248"/>
                  </a:cubicBezTo>
                  <a:cubicBezTo>
                    <a:pt x="1230" y="8283"/>
                    <a:pt x="1818" y="13642"/>
                    <a:pt x="1965" y="19002"/>
                  </a:cubicBezTo>
                  <a:cubicBezTo>
                    <a:pt x="2112" y="20463"/>
                    <a:pt x="3141" y="21600"/>
                    <a:pt x="4316" y="21600"/>
                  </a:cubicBezTo>
                  <a:cubicBezTo>
                    <a:pt x="19157" y="21600"/>
                    <a:pt x="19157" y="21600"/>
                    <a:pt x="19157" y="21600"/>
                  </a:cubicBezTo>
                  <a:cubicBezTo>
                    <a:pt x="19745" y="21600"/>
                    <a:pt x="20332" y="21275"/>
                    <a:pt x="20773" y="20788"/>
                  </a:cubicBezTo>
                  <a:cubicBezTo>
                    <a:pt x="21214" y="20138"/>
                    <a:pt x="21508" y="19489"/>
                    <a:pt x="21508" y="18839"/>
                  </a:cubicBezTo>
                  <a:cubicBezTo>
                    <a:pt x="21067" y="12830"/>
                    <a:pt x="19745" y="6983"/>
                    <a:pt x="17541" y="1624"/>
                  </a:cubicBezTo>
                  <a:cubicBezTo>
                    <a:pt x="17100" y="650"/>
                    <a:pt x="16365" y="0"/>
                    <a:pt x="15337" y="0"/>
                  </a:cubicBezTo>
                  <a:cubicBezTo>
                    <a:pt x="2406" y="0"/>
                    <a:pt x="2406" y="0"/>
                    <a:pt x="2406" y="0"/>
                  </a:cubicBezTo>
                  <a:cubicBezTo>
                    <a:pt x="1671" y="0"/>
                    <a:pt x="937" y="325"/>
                    <a:pt x="496" y="974"/>
                  </a:cubicBezTo>
                  <a:close/>
                </a:path>
              </a:pathLst>
            </a:custGeom>
            <a:solidFill>
              <a:srgbClr val="FFFFFF"/>
            </a:solidFill>
            <a:ln>
              <a:noFill/>
            </a:ln>
          </p:spPr>
          <p:txBody>
            <a:bodyPr spcFirstLastPara="1" wrap="square" lIns="60950" tIns="60950" rIns="60950" bIns="60950" anchor="t" anchorCtr="0">
              <a:noAutofit/>
            </a:bodyPr>
            <a:lstStyle/>
            <a:p>
              <a:pPr marL="0" marR="0" lvl="0" indent="0" algn="l" rtl="0">
                <a:spcBef>
                  <a:spcPts val="0"/>
                </a:spcBef>
                <a:spcAft>
                  <a:spcPts val="0"/>
                </a:spcAft>
                <a:buNone/>
              </a:pPr>
              <a:endParaRPr sz="2400" b="0" i="0" u="none" strike="noStrike" cap="none">
                <a:solidFill>
                  <a:srgbClr val="000000"/>
                </a:solidFill>
                <a:latin typeface="Arial"/>
                <a:ea typeface="Arial"/>
                <a:cs typeface="Arial"/>
                <a:sym typeface="Arial"/>
              </a:endParaRPr>
            </a:p>
          </p:txBody>
        </p:sp>
        <p:sp>
          <p:nvSpPr>
            <p:cNvPr id="606" name="Google Shape;606;p15"/>
            <p:cNvSpPr/>
            <p:nvPr/>
          </p:nvSpPr>
          <p:spPr>
            <a:xfrm>
              <a:off x="8855773" y="5931539"/>
              <a:ext cx="67599" cy="56040"/>
            </a:xfrm>
            <a:custGeom>
              <a:avLst/>
              <a:gdLst/>
              <a:ahLst/>
              <a:cxnLst/>
              <a:rect l="l" t="t" r="r" b="b"/>
              <a:pathLst>
                <a:path w="21274" h="21600" extrusionOk="0">
                  <a:moveTo>
                    <a:pt x="8096" y="19249"/>
                  </a:moveTo>
                  <a:cubicBezTo>
                    <a:pt x="8096" y="19543"/>
                    <a:pt x="8216" y="19837"/>
                    <a:pt x="8336" y="20131"/>
                  </a:cubicBezTo>
                  <a:cubicBezTo>
                    <a:pt x="8576" y="21012"/>
                    <a:pt x="9296" y="21600"/>
                    <a:pt x="10136" y="21600"/>
                  </a:cubicBezTo>
                  <a:cubicBezTo>
                    <a:pt x="19376" y="21600"/>
                    <a:pt x="19376" y="21600"/>
                    <a:pt x="19376" y="21600"/>
                  </a:cubicBezTo>
                  <a:cubicBezTo>
                    <a:pt x="20096" y="21600"/>
                    <a:pt x="20696" y="21159"/>
                    <a:pt x="21056" y="20424"/>
                  </a:cubicBezTo>
                  <a:cubicBezTo>
                    <a:pt x="21416" y="19690"/>
                    <a:pt x="21296" y="18661"/>
                    <a:pt x="20936" y="18073"/>
                  </a:cubicBezTo>
                  <a:cubicBezTo>
                    <a:pt x="19496" y="15429"/>
                    <a:pt x="17936" y="13078"/>
                    <a:pt x="16136" y="10873"/>
                  </a:cubicBezTo>
                  <a:cubicBezTo>
                    <a:pt x="12296" y="6171"/>
                    <a:pt x="7616" y="2498"/>
                    <a:pt x="2576" y="147"/>
                  </a:cubicBezTo>
                  <a:cubicBezTo>
                    <a:pt x="2336" y="0"/>
                    <a:pt x="2096" y="0"/>
                    <a:pt x="1856" y="0"/>
                  </a:cubicBezTo>
                  <a:cubicBezTo>
                    <a:pt x="1256" y="0"/>
                    <a:pt x="656" y="294"/>
                    <a:pt x="296" y="1029"/>
                  </a:cubicBezTo>
                  <a:cubicBezTo>
                    <a:pt x="-184" y="1910"/>
                    <a:pt x="-64" y="3086"/>
                    <a:pt x="536" y="3967"/>
                  </a:cubicBezTo>
                  <a:cubicBezTo>
                    <a:pt x="3656" y="8082"/>
                    <a:pt x="6176" y="13224"/>
                    <a:pt x="8096" y="19249"/>
                  </a:cubicBezTo>
                  <a:close/>
                </a:path>
              </a:pathLst>
            </a:custGeom>
            <a:solidFill>
              <a:srgbClr val="FFFFFF"/>
            </a:solidFill>
            <a:ln>
              <a:noFill/>
            </a:ln>
          </p:spPr>
          <p:txBody>
            <a:bodyPr spcFirstLastPara="1" wrap="square" lIns="60950" tIns="60950" rIns="60950" bIns="60950" anchor="t" anchorCtr="0">
              <a:noAutofit/>
            </a:bodyPr>
            <a:lstStyle/>
            <a:p>
              <a:pPr marL="0" marR="0" lvl="0" indent="0" algn="l" rtl="0">
                <a:spcBef>
                  <a:spcPts val="0"/>
                </a:spcBef>
                <a:spcAft>
                  <a:spcPts val="0"/>
                </a:spcAft>
                <a:buNone/>
              </a:pPr>
              <a:endParaRPr sz="2400" b="0" i="0" u="none" strike="noStrike" cap="none">
                <a:solidFill>
                  <a:srgbClr val="000000"/>
                </a:solidFill>
                <a:latin typeface="Arial"/>
                <a:ea typeface="Arial"/>
                <a:cs typeface="Arial"/>
                <a:sym typeface="Arial"/>
              </a:endParaRPr>
            </a:p>
          </p:txBody>
        </p:sp>
        <p:sp>
          <p:nvSpPr>
            <p:cNvPr id="607" name="Google Shape;607;p15"/>
            <p:cNvSpPr/>
            <p:nvPr/>
          </p:nvSpPr>
          <p:spPr>
            <a:xfrm>
              <a:off x="8824666" y="5928148"/>
              <a:ext cx="51933" cy="59431"/>
            </a:xfrm>
            <a:custGeom>
              <a:avLst/>
              <a:gdLst/>
              <a:ahLst/>
              <a:cxnLst/>
              <a:rect l="l" t="t" r="r" b="b"/>
              <a:pathLst>
                <a:path w="21504" h="21600" extrusionOk="0">
                  <a:moveTo>
                    <a:pt x="2523" y="21600"/>
                  </a:moveTo>
                  <a:cubicBezTo>
                    <a:pt x="18920" y="21600"/>
                    <a:pt x="18920" y="21600"/>
                    <a:pt x="18920" y="21600"/>
                  </a:cubicBezTo>
                  <a:cubicBezTo>
                    <a:pt x="19866" y="21600"/>
                    <a:pt x="20654" y="21323"/>
                    <a:pt x="21127" y="20631"/>
                  </a:cubicBezTo>
                  <a:cubicBezTo>
                    <a:pt x="21600" y="20077"/>
                    <a:pt x="21600" y="19246"/>
                    <a:pt x="21285" y="18554"/>
                  </a:cubicBezTo>
                  <a:cubicBezTo>
                    <a:pt x="17343" y="10108"/>
                    <a:pt x="11194" y="3738"/>
                    <a:pt x="3626" y="277"/>
                  </a:cubicBezTo>
                  <a:cubicBezTo>
                    <a:pt x="3311" y="138"/>
                    <a:pt x="2838" y="0"/>
                    <a:pt x="2523" y="0"/>
                  </a:cubicBezTo>
                  <a:cubicBezTo>
                    <a:pt x="2050" y="0"/>
                    <a:pt x="1577" y="138"/>
                    <a:pt x="1104" y="415"/>
                  </a:cubicBezTo>
                  <a:cubicBezTo>
                    <a:pt x="315" y="831"/>
                    <a:pt x="0" y="1523"/>
                    <a:pt x="0" y="2215"/>
                  </a:cubicBezTo>
                  <a:cubicBezTo>
                    <a:pt x="0" y="19385"/>
                    <a:pt x="0" y="19385"/>
                    <a:pt x="0" y="19385"/>
                  </a:cubicBezTo>
                  <a:cubicBezTo>
                    <a:pt x="0" y="20631"/>
                    <a:pt x="1104" y="21600"/>
                    <a:pt x="2523" y="21600"/>
                  </a:cubicBezTo>
                  <a:close/>
                </a:path>
              </a:pathLst>
            </a:custGeom>
            <a:solidFill>
              <a:srgbClr val="FFFFFF"/>
            </a:solidFill>
            <a:ln>
              <a:noFill/>
            </a:ln>
          </p:spPr>
          <p:txBody>
            <a:bodyPr spcFirstLastPara="1" wrap="square" lIns="60950" tIns="60950" rIns="60950" bIns="60950" anchor="t" anchorCtr="0">
              <a:noAutofit/>
            </a:bodyPr>
            <a:lstStyle/>
            <a:p>
              <a:pPr marL="0" marR="0" lvl="0" indent="0" algn="l" rtl="0">
                <a:spcBef>
                  <a:spcPts val="0"/>
                </a:spcBef>
                <a:spcAft>
                  <a:spcPts val="0"/>
                </a:spcAft>
                <a:buNone/>
              </a:pPr>
              <a:endParaRPr sz="2400" b="0" i="0" u="none" strike="noStrike" cap="none">
                <a:solidFill>
                  <a:srgbClr val="000000"/>
                </a:solidFill>
                <a:latin typeface="Arial"/>
                <a:ea typeface="Arial"/>
                <a:cs typeface="Arial"/>
                <a:sym typeface="Arial"/>
              </a:endParaRPr>
            </a:p>
          </p:txBody>
        </p:sp>
        <p:sp>
          <p:nvSpPr>
            <p:cNvPr id="608" name="Google Shape;608;p15"/>
            <p:cNvSpPr/>
            <p:nvPr/>
          </p:nvSpPr>
          <p:spPr>
            <a:xfrm>
              <a:off x="8824666" y="5992908"/>
              <a:ext cx="63308" cy="50711"/>
            </a:xfrm>
            <a:custGeom>
              <a:avLst/>
              <a:gdLst/>
              <a:ahLst/>
              <a:cxnLst/>
              <a:rect l="l" t="t" r="r" b="b"/>
              <a:pathLst>
                <a:path w="21600" h="21600" extrusionOk="0">
                  <a:moveTo>
                    <a:pt x="2082" y="21600"/>
                  </a:moveTo>
                  <a:cubicBezTo>
                    <a:pt x="19518" y="21600"/>
                    <a:pt x="19518" y="21600"/>
                    <a:pt x="19518" y="21600"/>
                  </a:cubicBezTo>
                  <a:cubicBezTo>
                    <a:pt x="20169" y="21600"/>
                    <a:pt x="20689" y="21275"/>
                    <a:pt x="21080" y="20788"/>
                  </a:cubicBezTo>
                  <a:cubicBezTo>
                    <a:pt x="21470" y="20301"/>
                    <a:pt x="21600" y="19651"/>
                    <a:pt x="21600" y="18839"/>
                  </a:cubicBezTo>
                  <a:cubicBezTo>
                    <a:pt x="21470" y="12992"/>
                    <a:pt x="20819" y="7308"/>
                    <a:pt x="19648" y="1949"/>
                  </a:cubicBezTo>
                  <a:cubicBezTo>
                    <a:pt x="19388" y="812"/>
                    <a:pt x="18607" y="0"/>
                    <a:pt x="17696" y="0"/>
                  </a:cubicBezTo>
                  <a:cubicBezTo>
                    <a:pt x="2082" y="0"/>
                    <a:pt x="2082" y="0"/>
                    <a:pt x="2082" y="0"/>
                  </a:cubicBezTo>
                  <a:cubicBezTo>
                    <a:pt x="911" y="0"/>
                    <a:pt x="0" y="1137"/>
                    <a:pt x="0" y="2598"/>
                  </a:cubicBezTo>
                  <a:cubicBezTo>
                    <a:pt x="0" y="19002"/>
                    <a:pt x="0" y="19002"/>
                    <a:pt x="0" y="19002"/>
                  </a:cubicBezTo>
                  <a:cubicBezTo>
                    <a:pt x="0" y="20463"/>
                    <a:pt x="911" y="21600"/>
                    <a:pt x="2082" y="21600"/>
                  </a:cubicBezTo>
                  <a:close/>
                </a:path>
              </a:pathLst>
            </a:custGeom>
            <a:solidFill>
              <a:srgbClr val="FFFFFF"/>
            </a:solidFill>
            <a:ln>
              <a:noFill/>
            </a:ln>
          </p:spPr>
          <p:txBody>
            <a:bodyPr spcFirstLastPara="1" wrap="square" lIns="60950" tIns="60950" rIns="60950" bIns="60950" anchor="t" anchorCtr="0">
              <a:noAutofit/>
            </a:bodyPr>
            <a:lstStyle/>
            <a:p>
              <a:pPr marL="0" marR="0" lvl="0" indent="0" algn="l" rtl="0">
                <a:spcBef>
                  <a:spcPts val="0"/>
                </a:spcBef>
                <a:spcAft>
                  <a:spcPts val="0"/>
                </a:spcAft>
                <a:buNone/>
              </a:pPr>
              <a:endParaRPr sz="2400" b="0" i="0" u="none" strike="noStrike" cap="none">
                <a:solidFill>
                  <a:srgbClr val="000000"/>
                </a:solidFill>
                <a:latin typeface="Arial"/>
                <a:ea typeface="Arial"/>
                <a:cs typeface="Arial"/>
                <a:sym typeface="Arial"/>
              </a:endParaRPr>
            </a:p>
          </p:txBody>
        </p:sp>
        <p:sp>
          <p:nvSpPr>
            <p:cNvPr id="609" name="Google Shape;609;p15"/>
            <p:cNvSpPr/>
            <p:nvPr/>
          </p:nvSpPr>
          <p:spPr>
            <a:xfrm>
              <a:off x="8824666" y="6048302"/>
              <a:ext cx="63308" cy="50711"/>
            </a:xfrm>
            <a:custGeom>
              <a:avLst/>
              <a:gdLst/>
              <a:ahLst/>
              <a:cxnLst/>
              <a:rect l="l" t="t" r="r" b="b"/>
              <a:pathLst>
                <a:path w="21600" h="21600" extrusionOk="0">
                  <a:moveTo>
                    <a:pt x="2082" y="21600"/>
                  </a:moveTo>
                  <a:cubicBezTo>
                    <a:pt x="17306" y="21600"/>
                    <a:pt x="17306" y="21600"/>
                    <a:pt x="17306" y="21600"/>
                  </a:cubicBezTo>
                  <a:cubicBezTo>
                    <a:pt x="18217" y="21600"/>
                    <a:pt x="18998" y="20788"/>
                    <a:pt x="19258" y="19814"/>
                  </a:cubicBezTo>
                  <a:cubicBezTo>
                    <a:pt x="20559" y="14454"/>
                    <a:pt x="21340" y="8770"/>
                    <a:pt x="21600" y="2923"/>
                  </a:cubicBezTo>
                  <a:cubicBezTo>
                    <a:pt x="21600" y="2761"/>
                    <a:pt x="21600" y="2761"/>
                    <a:pt x="21600" y="2598"/>
                  </a:cubicBezTo>
                  <a:cubicBezTo>
                    <a:pt x="21600" y="1299"/>
                    <a:pt x="20689" y="0"/>
                    <a:pt x="19518" y="0"/>
                  </a:cubicBezTo>
                  <a:cubicBezTo>
                    <a:pt x="2082" y="0"/>
                    <a:pt x="2082" y="0"/>
                    <a:pt x="2082" y="0"/>
                  </a:cubicBezTo>
                  <a:cubicBezTo>
                    <a:pt x="911" y="0"/>
                    <a:pt x="0" y="1299"/>
                    <a:pt x="0" y="2598"/>
                  </a:cubicBezTo>
                  <a:cubicBezTo>
                    <a:pt x="0" y="19002"/>
                    <a:pt x="0" y="19002"/>
                    <a:pt x="0" y="19002"/>
                  </a:cubicBezTo>
                  <a:cubicBezTo>
                    <a:pt x="0" y="20463"/>
                    <a:pt x="911" y="21600"/>
                    <a:pt x="2082" y="21600"/>
                  </a:cubicBezTo>
                  <a:close/>
                </a:path>
              </a:pathLst>
            </a:custGeom>
            <a:solidFill>
              <a:srgbClr val="FFFFFF"/>
            </a:solidFill>
            <a:ln>
              <a:noFill/>
            </a:ln>
          </p:spPr>
          <p:txBody>
            <a:bodyPr spcFirstLastPara="1" wrap="square" lIns="60950" tIns="60950" rIns="60950" bIns="60950" anchor="t" anchorCtr="0">
              <a:noAutofit/>
            </a:bodyPr>
            <a:lstStyle/>
            <a:p>
              <a:pPr marL="0" marR="0" lvl="0" indent="0" algn="l" rtl="0">
                <a:spcBef>
                  <a:spcPts val="0"/>
                </a:spcBef>
                <a:spcAft>
                  <a:spcPts val="0"/>
                </a:spcAft>
                <a:buNone/>
              </a:pPr>
              <a:endParaRPr sz="2400" b="0" i="0" u="none" strike="noStrike" cap="none">
                <a:solidFill>
                  <a:srgbClr val="000000"/>
                </a:solidFill>
                <a:latin typeface="Arial"/>
                <a:ea typeface="Arial"/>
                <a:cs typeface="Arial"/>
                <a:sym typeface="Arial"/>
              </a:endParaRPr>
            </a:p>
          </p:txBody>
        </p:sp>
        <p:sp>
          <p:nvSpPr>
            <p:cNvPr id="610" name="Google Shape;610;p15"/>
            <p:cNvSpPr/>
            <p:nvPr/>
          </p:nvSpPr>
          <p:spPr>
            <a:xfrm>
              <a:off x="8824666" y="6104988"/>
              <a:ext cx="50388" cy="58786"/>
            </a:xfrm>
            <a:custGeom>
              <a:avLst/>
              <a:gdLst/>
              <a:ahLst/>
              <a:cxnLst/>
              <a:rect l="l" t="t" r="r" b="b"/>
              <a:pathLst>
                <a:path w="21600" h="21600" extrusionOk="0">
                  <a:moveTo>
                    <a:pt x="21600" y="2244"/>
                  </a:moveTo>
                  <a:cubicBezTo>
                    <a:pt x="21600" y="982"/>
                    <a:pt x="20455" y="0"/>
                    <a:pt x="18982" y="0"/>
                  </a:cubicBezTo>
                  <a:cubicBezTo>
                    <a:pt x="2618" y="0"/>
                    <a:pt x="2618" y="0"/>
                    <a:pt x="2618" y="0"/>
                  </a:cubicBezTo>
                  <a:cubicBezTo>
                    <a:pt x="1145" y="0"/>
                    <a:pt x="0" y="982"/>
                    <a:pt x="0" y="2244"/>
                  </a:cubicBezTo>
                  <a:cubicBezTo>
                    <a:pt x="0" y="19356"/>
                    <a:pt x="0" y="19356"/>
                    <a:pt x="0" y="19356"/>
                  </a:cubicBezTo>
                  <a:cubicBezTo>
                    <a:pt x="0" y="20057"/>
                    <a:pt x="491" y="20899"/>
                    <a:pt x="1309" y="21179"/>
                  </a:cubicBezTo>
                  <a:cubicBezTo>
                    <a:pt x="1636" y="21460"/>
                    <a:pt x="2127" y="21600"/>
                    <a:pt x="2618" y="21600"/>
                  </a:cubicBezTo>
                  <a:cubicBezTo>
                    <a:pt x="2945" y="21600"/>
                    <a:pt x="3436" y="21460"/>
                    <a:pt x="3927" y="21179"/>
                  </a:cubicBezTo>
                  <a:cubicBezTo>
                    <a:pt x="11291" y="17532"/>
                    <a:pt x="17345" y="11221"/>
                    <a:pt x="21436" y="3226"/>
                  </a:cubicBezTo>
                  <a:cubicBezTo>
                    <a:pt x="21600" y="2945"/>
                    <a:pt x="21600" y="2525"/>
                    <a:pt x="21600" y="2244"/>
                  </a:cubicBezTo>
                  <a:close/>
                </a:path>
              </a:pathLst>
            </a:custGeom>
            <a:solidFill>
              <a:srgbClr val="FFFFFF"/>
            </a:solidFill>
            <a:ln>
              <a:noFill/>
            </a:ln>
          </p:spPr>
          <p:txBody>
            <a:bodyPr spcFirstLastPara="1" wrap="square" lIns="60950" tIns="60950" rIns="60950" bIns="60950" anchor="t" anchorCtr="0">
              <a:noAutofit/>
            </a:bodyPr>
            <a:lstStyle/>
            <a:p>
              <a:pPr marL="0" marR="0" lvl="0" indent="0" algn="l" rtl="0">
                <a:spcBef>
                  <a:spcPts val="0"/>
                </a:spcBef>
                <a:spcAft>
                  <a:spcPts val="0"/>
                </a:spcAft>
                <a:buNone/>
              </a:pPr>
              <a:endParaRPr sz="2400" b="0" i="0" u="none" strike="noStrike" cap="none">
                <a:solidFill>
                  <a:srgbClr val="000000"/>
                </a:solidFill>
                <a:latin typeface="Arial"/>
                <a:ea typeface="Arial"/>
                <a:cs typeface="Arial"/>
                <a:sym typeface="Arial"/>
              </a:endParaRPr>
            </a:p>
          </p:txBody>
        </p:sp>
        <p:sp>
          <p:nvSpPr>
            <p:cNvPr id="611" name="Google Shape;611;p15"/>
            <p:cNvSpPr/>
            <p:nvPr/>
          </p:nvSpPr>
          <p:spPr>
            <a:xfrm>
              <a:off x="8681579" y="5905538"/>
              <a:ext cx="280845" cy="280845"/>
            </a:xfrm>
            <a:custGeom>
              <a:avLst/>
              <a:gdLst/>
              <a:ahLst/>
              <a:cxnLst/>
              <a:rect l="l" t="t" r="r" b="b"/>
              <a:pathLst>
                <a:path w="21600" h="21600" extrusionOk="0">
                  <a:moveTo>
                    <a:pt x="10800" y="704"/>
                  </a:moveTo>
                  <a:cubicBezTo>
                    <a:pt x="16376" y="704"/>
                    <a:pt x="20896" y="5224"/>
                    <a:pt x="20896" y="10800"/>
                  </a:cubicBezTo>
                  <a:cubicBezTo>
                    <a:pt x="20896" y="16376"/>
                    <a:pt x="16376" y="20896"/>
                    <a:pt x="10800" y="20896"/>
                  </a:cubicBezTo>
                  <a:cubicBezTo>
                    <a:pt x="5224" y="20896"/>
                    <a:pt x="704" y="16376"/>
                    <a:pt x="704" y="10800"/>
                  </a:cubicBezTo>
                  <a:cubicBezTo>
                    <a:pt x="704" y="5224"/>
                    <a:pt x="5224" y="704"/>
                    <a:pt x="10800" y="704"/>
                  </a:cubicBezTo>
                  <a:moveTo>
                    <a:pt x="10800" y="0"/>
                  </a:moveTo>
                  <a:cubicBezTo>
                    <a:pt x="4842" y="0"/>
                    <a:pt x="0" y="4842"/>
                    <a:pt x="0" y="10800"/>
                  </a:cubicBezTo>
                  <a:cubicBezTo>
                    <a:pt x="0" y="16758"/>
                    <a:pt x="4842" y="21600"/>
                    <a:pt x="10800" y="21600"/>
                  </a:cubicBezTo>
                  <a:cubicBezTo>
                    <a:pt x="16758" y="21600"/>
                    <a:pt x="21600" y="16758"/>
                    <a:pt x="21600" y="10800"/>
                  </a:cubicBezTo>
                  <a:cubicBezTo>
                    <a:pt x="21600" y="4842"/>
                    <a:pt x="16758" y="0"/>
                    <a:pt x="10800" y="0"/>
                  </a:cubicBezTo>
                  <a:close/>
                </a:path>
              </a:pathLst>
            </a:custGeom>
            <a:solidFill>
              <a:srgbClr val="FFFFFF"/>
            </a:solidFill>
            <a:ln>
              <a:noFill/>
            </a:ln>
          </p:spPr>
          <p:txBody>
            <a:bodyPr spcFirstLastPara="1" wrap="square" lIns="60950" tIns="60950" rIns="60950" bIns="60950" anchor="t" anchorCtr="0">
              <a:noAutofit/>
            </a:bodyPr>
            <a:lstStyle/>
            <a:p>
              <a:pPr marL="0" marR="0" lvl="0" indent="0" algn="l" rtl="0">
                <a:spcBef>
                  <a:spcPts val="0"/>
                </a:spcBef>
                <a:spcAft>
                  <a:spcPts val="0"/>
                </a:spcAft>
                <a:buNone/>
              </a:pPr>
              <a:endParaRPr sz="2400" b="0" i="0" u="none" strike="noStrike" cap="none">
                <a:solidFill>
                  <a:srgbClr val="000000"/>
                </a:solidFill>
                <a:latin typeface="Arial"/>
                <a:ea typeface="Arial"/>
                <a:cs typeface="Arial"/>
                <a:sym typeface="Arial"/>
              </a:endParaRPr>
            </a:p>
          </p:txBody>
        </p:sp>
        <p:sp>
          <p:nvSpPr>
            <p:cNvPr id="612" name="Google Shape;612;p15"/>
            <p:cNvSpPr/>
            <p:nvPr/>
          </p:nvSpPr>
          <p:spPr>
            <a:xfrm>
              <a:off x="8703353" y="5902147"/>
              <a:ext cx="99863" cy="95284"/>
            </a:xfrm>
            <a:custGeom>
              <a:avLst/>
              <a:gdLst/>
              <a:ahLst/>
              <a:cxnLst/>
              <a:rect l="l" t="t" r="r" b="b"/>
              <a:pathLst>
                <a:path w="21404" h="21600" extrusionOk="0">
                  <a:moveTo>
                    <a:pt x="16675" y="21600"/>
                  </a:moveTo>
                  <a:cubicBezTo>
                    <a:pt x="16511" y="21600"/>
                    <a:pt x="16429" y="21600"/>
                    <a:pt x="16266" y="21514"/>
                  </a:cubicBezTo>
                  <a:cubicBezTo>
                    <a:pt x="10702" y="18403"/>
                    <a:pt x="10702" y="18403"/>
                    <a:pt x="10702" y="18403"/>
                  </a:cubicBezTo>
                  <a:cubicBezTo>
                    <a:pt x="5138" y="21514"/>
                    <a:pt x="5138" y="21514"/>
                    <a:pt x="5138" y="21514"/>
                  </a:cubicBezTo>
                  <a:cubicBezTo>
                    <a:pt x="4975" y="21600"/>
                    <a:pt x="4893" y="21600"/>
                    <a:pt x="4729" y="21600"/>
                  </a:cubicBezTo>
                  <a:cubicBezTo>
                    <a:pt x="4484" y="21600"/>
                    <a:pt x="4320" y="21514"/>
                    <a:pt x="4157" y="21427"/>
                  </a:cubicBezTo>
                  <a:cubicBezTo>
                    <a:pt x="3829" y="21168"/>
                    <a:pt x="3666" y="20736"/>
                    <a:pt x="3747" y="20390"/>
                  </a:cubicBezTo>
                  <a:cubicBezTo>
                    <a:pt x="4811" y="13824"/>
                    <a:pt x="4811" y="13824"/>
                    <a:pt x="4811" y="13824"/>
                  </a:cubicBezTo>
                  <a:cubicBezTo>
                    <a:pt x="311" y="9245"/>
                    <a:pt x="311" y="9245"/>
                    <a:pt x="311" y="9245"/>
                  </a:cubicBezTo>
                  <a:cubicBezTo>
                    <a:pt x="66" y="8986"/>
                    <a:pt x="-98" y="8554"/>
                    <a:pt x="66" y="8208"/>
                  </a:cubicBezTo>
                  <a:cubicBezTo>
                    <a:pt x="147" y="7776"/>
                    <a:pt x="475" y="7517"/>
                    <a:pt x="884" y="7517"/>
                  </a:cubicBezTo>
                  <a:cubicBezTo>
                    <a:pt x="7020" y="6566"/>
                    <a:pt x="7020" y="6566"/>
                    <a:pt x="7020" y="6566"/>
                  </a:cubicBezTo>
                  <a:cubicBezTo>
                    <a:pt x="9802" y="605"/>
                    <a:pt x="9802" y="605"/>
                    <a:pt x="9802" y="605"/>
                  </a:cubicBezTo>
                  <a:cubicBezTo>
                    <a:pt x="9966" y="259"/>
                    <a:pt x="10293" y="0"/>
                    <a:pt x="10702" y="0"/>
                  </a:cubicBezTo>
                  <a:cubicBezTo>
                    <a:pt x="11111" y="0"/>
                    <a:pt x="11438" y="259"/>
                    <a:pt x="11602" y="605"/>
                  </a:cubicBezTo>
                  <a:cubicBezTo>
                    <a:pt x="14384" y="6566"/>
                    <a:pt x="14384" y="6566"/>
                    <a:pt x="14384" y="6566"/>
                  </a:cubicBezTo>
                  <a:cubicBezTo>
                    <a:pt x="20520" y="7517"/>
                    <a:pt x="20520" y="7517"/>
                    <a:pt x="20520" y="7517"/>
                  </a:cubicBezTo>
                  <a:cubicBezTo>
                    <a:pt x="20929" y="7517"/>
                    <a:pt x="21257" y="7776"/>
                    <a:pt x="21338" y="8208"/>
                  </a:cubicBezTo>
                  <a:cubicBezTo>
                    <a:pt x="21502" y="8554"/>
                    <a:pt x="21338" y="8986"/>
                    <a:pt x="21093" y="9245"/>
                  </a:cubicBezTo>
                  <a:cubicBezTo>
                    <a:pt x="16593" y="13824"/>
                    <a:pt x="16593" y="13824"/>
                    <a:pt x="16593" y="13824"/>
                  </a:cubicBezTo>
                  <a:cubicBezTo>
                    <a:pt x="17657" y="20390"/>
                    <a:pt x="17657" y="20390"/>
                    <a:pt x="17657" y="20390"/>
                  </a:cubicBezTo>
                  <a:cubicBezTo>
                    <a:pt x="17738" y="20736"/>
                    <a:pt x="17575" y="21168"/>
                    <a:pt x="17247" y="21427"/>
                  </a:cubicBezTo>
                  <a:cubicBezTo>
                    <a:pt x="17084" y="21514"/>
                    <a:pt x="16920" y="21600"/>
                    <a:pt x="16675" y="21600"/>
                  </a:cubicBezTo>
                  <a:close/>
                </a:path>
              </a:pathLst>
            </a:custGeom>
            <a:solidFill>
              <a:srgbClr val="FFFFFF"/>
            </a:solidFill>
            <a:ln>
              <a:noFill/>
            </a:ln>
          </p:spPr>
          <p:txBody>
            <a:bodyPr spcFirstLastPara="1" wrap="square" lIns="60950" tIns="60950" rIns="60950" bIns="60950" anchor="t" anchorCtr="0">
              <a:noAutofit/>
            </a:bodyPr>
            <a:lstStyle/>
            <a:p>
              <a:pPr marL="0" marR="0" lvl="0" indent="0" algn="l" rtl="0">
                <a:spcBef>
                  <a:spcPts val="0"/>
                </a:spcBef>
                <a:spcAft>
                  <a:spcPts val="0"/>
                </a:spcAft>
                <a:buNone/>
              </a:pPr>
              <a:endParaRPr sz="2400" b="0" i="0" u="none" strike="noStrike" cap="none">
                <a:solidFill>
                  <a:srgbClr val="000000"/>
                </a:solidFill>
                <a:latin typeface="Arial"/>
                <a:ea typeface="Arial"/>
                <a:cs typeface="Arial"/>
                <a:sym typeface="Arial"/>
              </a:endParaRPr>
            </a:p>
          </p:txBody>
        </p:sp>
        <p:sp>
          <p:nvSpPr>
            <p:cNvPr id="613" name="Google Shape;613;p15"/>
            <p:cNvSpPr/>
            <p:nvPr/>
          </p:nvSpPr>
          <p:spPr>
            <a:xfrm>
              <a:off x="8698857" y="5897625"/>
              <a:ext cx="108854" cy="104489"/>
            </a:xfrm>
            <a:custGeom>
              <a:avLst/>
              <a:gdLst/>
              <a:ahLst/>
              <a:cxnLst/>
              <a:rect l="l" t="t" r="r" b="b"/>
              <a:pathLst>
                <a:path w="21410" h="21600" extrusionOk="0">
                  <a:moveTo>
                    <a:pt x="10705" y="1892"/>
                  </a:moveTo>
                  <a:cubicBezTo>
                    <a:pt x="13480" y="7726"/>
                    <a:pt x="13480" y="7726"/>
                    <a:pt x="13480" y="7726"/>
                  </a:cubicBezTo>
                  <a:cubicBezTo>
                    <a:pt x="19630" y="8672"/>
                    <a:pt x="19630" y="8672"/>
                    <a:pt x="19630" y="8672"/>
                  </a:cubicBezTo>
                  <a:cubicBezTo>
                    <a:pt x="15130" y="13244"/>
                    <a:pt x="15130" y="13244"/>
                    <a:pt x="15130" y="13244"/>
                  </a:cubicBezTo>
                  <a:cubicBezTo>
                    <a:pt x="16180" y="19708"/>
                    <a:pt x="16180" y="19708"/>
                    <a:pt x="16180" y="19708"/>
                  </a:cubicBezTo>
                  <a:cubicBezTo>
                    <a:pt x="10705" y="16634"/>
                    <a:pt x="10705" y="16634"/>
                    <a:pt x="10705" y="16634"/>
                  </a:cubicBezTo>
                  <a:cubicBezTo>
                    <a:pt x="5230" y="19708"/>
                    <a:pt x="5230" y="19708"/>
                    <a:pt x="5230" y="19708"/>
                  </a:cubicBezTo>
                  <a:cubicBezTo>
                    <a:pt x="6280" y="13244"/>
                    <a:pt x="6280" y="13244"/>
                    <a:pt x="6280" y="13244"/>
                  </a:cubicBezTo>
                  <a:cubicBezTo>
                    <a:pt x="1780" y="8672"/>
                    <a:pt x="1780" y="8672"/>
                    <a:pt x="1780" y="8672"/>
                  </a:cubicBezTo>
                  <a:cubicBezTo>
                    <a:pt x="7930" y="7726"/>
                    <a:pt x="7930" y="7726"/>
                    <a:pt x="7930" y="7726"/>
                  </a:cubicBezTo>
                  <a:cubicBezTo>
                    <a:pt x="10705" y="1892"/>
                    <a:pt x="10705" y="1892"/>
                    <a:pt x="10705" y="1892"/>
                  </a:cubicBezTo>
                  <a:moveTo>
                    <a:pt x="10705" y="0"/>
                  </a:moveTo>
                  <a:cubicBezTo>
                    <a:pt x="10030" y="0"/>
                    <a:pt x="9430" y="394"/>
                    <a:pt x="9055" y="1104"/>
                  </a:cubicBezTo>
                  <a:cubicBezTo>
                    <a:pt x="6730" y="6070"/>
                    <a:pt x="6730" y="6070"/>
                    <a:pt x="6730" y="6070"/>
                  </a:cubicBezTo>
                  <a:cubicBezTo>
                    <a:pt x="1555" y="6858"/>
                    <a:pt x="1555" y="6858"/>
                    <a:pt x="1555" y="6858"/>
                  </a:cubicBezTo>
                  <a:cubicBezTo>
                    <a:pt x="880" y="6937"/>
                    <a:pt x="280" y="7410"/>
                    <a:pt x="55" y="8120"/>
                  </a:cubicBezTo>
                  <a:cubicBezTo>
                    <a:pt x="-95" y="8829"/>
                    <a:pt x="55" y="9539"/>
                    <a:pt x="580" y="10091"/>
                  </a:cubicBezTo>
                  <a:cubicBezTo>
                    <a:pt x="4330" y="13953"/>
                    <a:pt x="4330" y="13953"/>
                    <a:pt x="4330" y="13953"/>
                  </a:cubicBezTo>
                  <a:cubicBezTo>
                    <a:pt x="3430" y="19393"/>
                    <a:pt x="3430" y="19393"/>
                    <a:pt x="3430" y="19393"/>
                  </a:cubicBezTo>
                  <a:cubicBezTo>
                    <a:pt x="3280" y="20102"/>
                    <a:pt x="3580" y="20812"/>
                    <a:pt x="4180" y="21206"/>
                  </a:cubicBezTo>
                  <a:cubicBezTo>
                    <a:pt x="4480" y="21442"/>
                    <a:pt x="4855" y="21600"/>
                    <a:pt x="5230" y="21600"/>
                  </a:cubicBezTo>
                  <a:cubicBezTo>
                    <a:pt x="5455" y="21600"/>
                    <a:pt x="5755" y="21521"/>
                    <a:pt x="6055" y="21364"/>
                  </a:cubicBezTo>
                  <a:cubicBezTo>
                    <a:pt x="10705" y="18841"/>
                    <a:pt x="10705" y="18841"/>
                    <a:pt x="10705" y="18841"/>
                  </a:cubicBezTo>
                  <a:cubicBezTo>
                    <a:pt x="15355" y="21364"/>
                    <a:pt x="15355" y="21364"/>
                    <a:pt x="15355" y="21364"/>
                  </a:cubicBezTo>
                  <a:cubicBezTo>
                    <a:pt x="15655" y="21521"/>
                    <a:pt x="15955" y="21600"/>
                    <a:pt x="16180" y="21600"/>
                  </a:cubicBezTo>
                  <a:cubicBezTo>
                    <a:pt x="16555" y="21600"/>
                    <a:pt x="16930" y="21442"/>
                    <a:pt x="17230" y="21206"/>
                  </a:cubicBezTo>
                  <a:cubicBezTo>
                    <a:pt x="17830" y="20812"/>
                    <a:pt x="18130" y="20102"/>
                    <a:pt x="17980" y="19393"/>
                  </a:cubicBezTo>
                  <a:cubicBezTo>
                    <a:pt x="17080" y="13953"/>
                    <a:pt x="17080" y="13953"/>
                    <a:pt x="17080" y="13953"/>
                  </a:cubicBezTo>
                  <a:cubicBezTo>
                    <a:pt x="20830" y="10091"/>
                    <a:pt x="20830" y="10091"/>
                    <a:pt x="20830" y="10091"/>
                  </a:cubicBezTo>
                  <a:cubicBezTo>
                    <a:pt x="21355" y="9539"/>
                    <a:pt x="21505" y="8829"/>
                    <a:pt x="21355" y="8120"/>
                  </a:cubicBezTo>
                  <a:cubicBezTo>
                    <a:pt x="21130" y="7410"/>
                    <a:pt x="20530" y="6937"/>
                    <a:pt x="19855" y="6858"/>
                  </a:cubicBezTo>
                  <a:cubicBezTo>
                    <a:pt x="14680" y="6070"/>
                    <a:pt x="14680" y="6070"/>
                    <a:pt x="14680" y="6070"/>
                  </a:cubicBezTo>
                  <a:cubicBezTo>
                    <a:pt x="12355" y="1104"/>
                    <a:pt x="12355" y="1104"/>
                    <a:pt x="12355" y="1104"/>
                  </a:cubicBezTo>
                  <a:cubicBezTo>
                    <a:pt x="11980" y="394"/>
                    <a:pt x="11380" y="0"/>
                    <a:pt x="10705" y="0"/>
                  </a:cubicBezTo>
                  <a:close/>
                </a:path>
              </a:pathLst>
            </a:custGeom>
            <a:solidFill>
              <a:srgbClr val="45B40F"/>
            </a:solidFill>
            <a:ln>
              <a:noFill/>
            </a:ln>
          </p:spPr>
          <p:txBody>
            <a:bodyPr spcFirstLastPara="1" wrap="square" lIns="60950" tIns="60950" rIns="60950" bIns="60950" anchor="t" anchorCtr="0">
              <a:noAutofit/>
            </a:bodyPr>
            <a:lstStyle/>
            <a:p>
              <a:pPr marL="0" marR="0" lvl="0" indent="0" algn="l" rtl="0">
                <a:spcBef>
                  <a:spcPts val="0"/>
                </a:spcBef>
                <a:spcAft>
                  <a:spcPts val="0"/>
                </a:spcAft>
                <a:buNone/>
              </a:pPr>
              <a:endParaRPr sz="2400" b="0" i="0" u="none" strike="noStrike" cap="none">
                <a:solidFill>
                  <a:srgbClr val="000000"/>
                </a:solidFill>
                <a:latin typeface="Arial"/>
                <a:ea typeface="Arial"/>
                <a:cs typeface="Arial"/>
                <a:sym typeface="Arial"/>
              </a:endParaRPr>
            </a:p>
          </p:txBody>
        </p:sp>
        <p:sp>
          <p:nvSpPr>
            <p:cNvPr id="614" name="Google Shape;614;p15"/>
            <p:cNvSpPr/>
            <p:nvPr/>
          </p:nvSpPr>
          <p:spPr>
            <a:xfrm>
              <a:off x="8841433" y="5960932"/>
              <a:ext cx="99863" cy="95284"/>
            </a:xfrm>
            <a:custGeom>
              <a:avLst/>
              <a:gdLst/>
              <a:ahLst/>
              <a:cxnLst/>
              <a:rect l="l" t="t" r="r" b="b"/>
              <a:pathLst>
                <a:path w="21404" h="21600" extrusionOk="0">
                  <a:moveTo>
                    <a:pt x="16675" y="21600"/>
                  </a:moveTo>
                  <a:cubicBezTo>
                    <a:pt x="16511" y="21600"/>
                    <a:pt x="16429" y="21600"/>
                    <a:pt x="16266" y="21514"/>
                  </a:cubicBezTo>
                  <a:cubicBezTo>
                    <a:pt x="10702" y="18403"/>
                    <a:pt x="10702" y="18403"/>
                    <a:pt x="10702" y="18403"/>
                  </a:cubicBezTo>
                  <a:cubicBezTo>
                    <a:pt x="5138" y="21514"/>
                    <a:pt x="5138" y="21514"/>
                    <a:pt x="5138" y="21514"/>
                  </a:cubicBezTo>
                  <a:cubicBezTo>
                    <a:pt x="4975" y="21600"/>
                    <a:pt x="4893" y="21600"/>
                    <a:pt x="4729" y="21600"/>
                  </a:cubicBezTo>
                  <a:cubicBezTo>
                    <a:pt x="4484" y="21600"/>
                    <a:pt x="4320" y="21514"/>
                    <a:pt x="4157" y="21427"/>
                  </a:cubicBezTo>
                  <a:cubicBezTo>
                    <a:pt x="3829" y="21168"/>
                    <a:pt x="3666" y="20736"/>
                    <a:pt x="3747" y="20390"/>
                  </a:cubicBezTo>
                  <a:cubicBezTo>
                    <a:pt x="4811" y="13824"/>
                    <a:pt x="4811" y="13824"/>
                    <a:pt x="4811" y="13824"/>
                  </a:cubicBezTo>
                  <a:cubicBezTo>
                    <a:pt x="311" y="9245"/>
                    <a:pt x="311" y="9245"/>
                    <a:pt x="311" y="9245"/>
                  </a:cubicBezTo>
                  <a:cubicBezTo>
                    <a:pt x="66" y="8986"/>
                    <a:pt x="-98" y="8554"/>
                    <a:pt x="66" y="8208"/>
                  </a:cubicBezTo>
                  <a:cubicBezTo>
                    <a:pt x="147" y="7776"/>
                    <a:pt x="475" y="7517"/>
                    <a:pt x="884" y="7517"/>
                  </a:cubicBezTo>
                  <a:cubicBezTo>
                    <a:pt x="7020" y="6566"/>
                    <a:pt x="7020" y="6566"/>
                    <a:pt x="7020" y="6566"/>
                  </a:cubicBezTo>
                  <a:cubicBezTo>
                    <a:pt x="9802" y="605"/>
                    <a:pt x="9802" y="605"/>
                    <a:pt x="9802" y="605"/>
                  </a:cubicBezTo>
                  <a:cubicBezTo>
                    <a:pt x="9966" y="259"/>
                    <a:pt x="10293" y="0"/>
                    <a:pt x="10702" y="0"/>
                  </a:cubicBezTo>
                  <a:cubicBezTo>
                    <a:pt x="11111" y="0"/>
                    <a:pt x="11438" y="259"/>
                    <a:pt x="11602" y="605"/>
                  </a:cubicBezTo>
                  <a:cubicBezTo>
                    <a:pt x="14384" y="6566"/>
                    <a:pt x="14384" y="6566"/>
                    <a:pt x="14384" y="6566"/>
                  </a:cubicBezTo>
                  <a:cubicBezTo>
                    <a:pt x="20520" y="7517"/>
                    <a:pt x="20520" y="7517"/>
                    <a:pt x="20520" y="7517"/>
                  </a:cubicBezTo>
                  <a:cubicBezTo>
                    <a:pt x="20929" y="7517"/>
                    <a:pt x="21257" y="7776"/>
                    <a:pt x="21338" y="8208"/>
                  </a:cubicBezTo>
                  <a:cubicBezTo>
                    <a:pt x="21502" y="8554"/>
                    <a:pt x="21338" y="8986"/>
                    <a:pt x="21093" y="9245"/>
                  </a:cubicBezTo>
                  <a:cubicBezTo>
                    <a:pt x="16593" y="13824"/>
                    <a:pt x="16593" y="13824"/>
                    <a:pt x="16593" y="13824"/>
                  </a:cubicBezTo>
                  <a:cubicBezTo>
                    <a:pt x="17657" y="20390"/>
                    <a:pt x="17657" y="20390"/>
                    <a:pt x="17657" y="20390"/>
                  </a:cubicBezTo>
                  <a:cubicBezTo>
                    <a:pt x="17738" y="20736"/>
                    <a:pt x="17575" y="21168"/>
                    <a:pt x="17247" y="21427"/>
                  </a:cubicBezTo>
                  <a:cubicBezTo>
                    <a:pt x="17084" y="21514"/>
                    <a:pt x="16920" y="21600"/>
                    <a:pt x="16675" y="21600"/>
                  </a:cubicBezTo>
                  <a:close/>
                </a:path>
              </a:pathLst>
            </a:custGeom>
            <a:solidFill>
              <a:srgbClr val="FFFFFF"/>
            </a:solidFill>
            <a:ln>
              <a:noFill/>
            </a:ln>
          </p:spPr>
          <p:txBody>
            <a:bodyPr spcFirstLastPara="1" wrap="square" lIns="60950" tIns="60950" rIns="60950" bIns="60950" anchor="t" anchorCtr="0">
              <a:noAutofit/>
            </a:bodyPr>
            <a:lstStyle/>
            <a:p>
              <a:pPr marL="0" marR="0" lvl="0" indent="0" algn="l" rtl="0">
                <a:spcBef>
                  <a:spcPts val="0"/>
                </a:spcBef>
                <a:spcAft>
                  <a:spcPts val="0"/>
                </a:spcAft>
                <a:buNone/>
              </a:pPr>
              <a:endParaRPr sz="2400" b="0" i="0" u="none" strike="noStrike" cap="none">
                <a:solidFill>
                  <a:srgbClr val="000000"/>
                </a:solidFill>
                <a:latin typeface="Arial"/>
                <a:ea typeface="Arial"/>
                <a:cs typeface="Arial"/>
                <a:sym typeface="Arial"/>
              </a:endParaRPr>
            </a:p>
          </p:txBody>
        </p:sp>
        <p:sp>
          <p:nvSpPr>
            <p:cNvPr id="615" name="Google Shape;615;p15"/>
            <p:cNvSpPr/>
            <p:nvPr/>
          </p:nvSpPr>
          <p:spPr>
            <a:xfrm>
              <a:off x="8836938" y="5956248"/>
              <a:ext cx="108854" cy="104489"/>
            </a:xfrm>
            <a:custGeom>
              <a:avLst/>
              <a:gdLst/>
              <a:ahLst/>
              <a:cxnLst/>
              <a:rect l="l" t="t" r="r" b="b"/>
              <a:pathLst>
                <a:path w="21410" h="21600" extrusionOk="0">
                  <a:moveTo>
                    <a:pt x="10705" y="1892"/>
                  </a:moveTo>
                  <a:cubicBezTo>
                    <a:pt x="13480" y="7726"/>
                    <a:pt x="13480" y="7726"/>
                    <a:pt x="13480" y="7726"/>
                  </a:cubicBezTo>
                  <a:cubicBezTo>
                    <a:pt x="19630" y="8672"/>
                    <a:pt x="19630" y="8672"/>
                    <a:pt x="19630" y="8672"/>
                  </a:cubicBezTo>
                  <a:cubicBezTo>
                    <a:pt x="15130" y="13244"/>
                    <a:pt x="15130" y="13244"/>
                    <a:pt x="15130" y="13244"/>
                  </a:cubicBezTo>
                  <a:cubicBezTo>
                    <a:pt x="16180" y="19708"/>
                    <a:pt x="16180" y="19708"/>
                    <a:pt x="16180" y="19708"/>
                  </a:cubicBezTo>
                  <a:cubicBezTo>
                    <a:pt x="10705" y="16634"/>
                    <a:pt x="10705" y="16634"/>
                    <a:pt x="10705" y="16634"/>
                  </a:cubicBezTo>
                  <a:cubicBezTo>
                    <a:pt x="5230" y="19708"/>
                    <a:pt x="5230" y="19708"/>
                    <a:pt x="5230" y="19708"/>
                  </a:cubicBezTo>
                  <a:cubicBezTo>
                    <a:pt x="6280" y="13244"/>
                    <a:pt x="6280" y="13244"/>
                    <a:pt x="6280" y="13244"/>
                  </a:cubicBezTo>
                  <a:cubicBezTo>
                    <a:pt x="1780" y="8672"/>
                    <a:pt x="1780" y="8672"/>
                    <a:pt x="1780" y="8672"/>
                  </a:cubicBezTo>
                  <a:cubicBezTo>
                    <a:pt x="7930" y="7726"/>
                    <a:pt x="7930" y="7726"/>
                    <a:pt x="7930" y="7726"/>
                  </a:cubicBezTo>
                  <a:cubicBezTo>
                    <a:pt x="10705" y="1892"/>
                    <a:pt x="10705" y="1892"/>
                    <a:pt x="10705" y="1892"/>
                  </a:cubicBezTo>
                  <a:moveTo>
                    <a:pt x="10705" y="0"/>
                  </a:moveTo>
                  <a:cubicBezTo>
                    <a:pt x="10030" y="0"/>
                    <a:pt x="9430" y="394"/>
                    <a:pt x="9055" y="1104"/>
                  </a:cubicBezTo>
                  <a:cubicBezTo>
                    <a:pt x="6730" y="6070"/>
                    <a:pt x="6730" y="6070"/>
                    <a:pt x="6730" y="6070"/>
                  </a:cubicBezTo>
                  <a:cubicBezTo>
                    <a:pt x="1555" y="6858"/>
                    <a:pt x="1555" y="6858"/>
                    <a:pt x="1555" y="6858"/>
                  </a:cubicBezTo>
                  <a:cubicBezTo>
                    <a:pt x="880" y="6937"/>
                    <a:pt x="280" y="7410"/>
                    <a:pt x="55" y="8120"/>
                  </a:cubicBezTo>
                  <a:cubicBezTo>
                    <a:pt x="-95" y="8829"/>
                    <a:pt x="55" y="9539"/>
                    <a:pt x="580" y="10091"/>
                  </a:cubicBezTo>
                  <a:cubicBezTo>
                    <a:pt x="4330" y="13953"/>
                    <a:pt x="4330" y="13953"/>
                    <a:pt x="4330" y="13953"/>
                  </a:cubicBezTo>
                  <a:cubicBezTo>
                    <a:pt x="3430" y="19393"/>
                    <a:pt x="3430" y="19393"/>
                    <a:pt x="3430" y="19393"/>
                  </a:cubicBezTo>
                  <a:cubicBezTo>
                    <a:pt x="3280" y="20102"/>
                    <a:pt x="3580" y="20812"/>
                    <a:pt x="4180" y="21206"/>
                  </a:cubicBezTo>
                  <a:cubicBezTo>
                    <a:pt x="4480" y="21442"/>
                    <a:pt x="4855" y="21600"/>
                    <a:pt x="5230" y="21600"/>
                  </a:cubicBezTo>
                  <a:cubicBezTo>
                    <a:pt x="5455" y="21600"/>
                    <a:pt x="5755" y="21521"/>
                    <a:pt x="6055" y="21364"/>
                  </a:cubicBezTo>
                  <a:cubicBezTo>
                    <a:pt x="10705" y="18841"/>
                    <a:pt x="10705" y="18841"/>
                    <a:pt x="10705" y="18841"/>
                  </a:cubicBezTo>
                  <a:cubicBezTo>
                    <a:pt x="15355" y="21364"/>
                    <a:pt x="15355" y="21364"/>
                    <a:pt x="15355" y="21364"/>
                  </a:cubicBezTo>
                  <a:cubicBezTo>
                    <a:pt x="15655" y="21521"/>
                    <a:pt x="15955" y="21600"/>
                    <a:pt x="16180" y="21600"/>
                  </a:cubicBezTo>
                  <a:cubicBezTo>
                    <a:pt x="16555" y="21600"/>
                    <a:pt x="16930" y="21442"/>
                    <a:pt x="17230" y="21206"/>
                  </a:cubicBezTo>
                  <a:cubicBezTo>
                    <a:pt x="17830" y="20812"/>
                    <a:pt x="18130" y="20102"/>
                    <a:pt x="17980" y="19393"/>
                  </a:cubicBezTo>
                  <a:cubicBezTo>
                    <a:pt x="17080" y="13953"/>
                    <a:pt x="17080" y="13953"/>
                    <a:pt x="17080" y="13953"/>
                  </a:cubicBezTo>
                  <a:cubicBezTo>
                    <a:pt x="20830" y="10091"/>
                    <a:pt x="20830" y="10091"/>
                    <a:pt x="20830" y="10091"/>
                  </a:cubicBezTo>
                  <a:cubicBezTo>
                    <a:pt x="21355" y="9539"/>
                    <a:pt x="21505" y="8829"/>
                    <a:pt x="21355" y="8120"/>
                  </a:cubicBezTo>
                  <a:cubicBezTo>
                    <a:pt x="21130" y="7410"/>
                    <a:pt x="20530" y="6937"/>
                    <a:pt x="19855" y="6858"/>
                  </a:cubicBezTo>
                  <a:cubicBezTo>
                    <a:pt x="14680" y="6070"/>
                    <a:pt x="14680" y="6070"/>
                    <a:pt x="14680" y="6070"/>
                  </a:cubicBezTo>
                  <a:cubicBezTo>
                    <a:pt x="12355" y="1104"/>
                    <a:pt x="12355" y="1104"/>
                    <a:pt x="12355" y="1104"/>
                  </a:cubicBezTo>
                  <a:cubicBezTo>
                    <a:pt x="11980" y="394"/>
                    <a:pt x="11380" y="0"/>
                    <a:pt x="10705" y="0"/>
                  </a:cubicBezTo>
                  <a:close/>
                </a:path>
              </a:pathLst>
            </a:custGeom>
            <a:solidFill>
              <a:srgbClr val="45B40F"/>
            </a:solidFill>
            <a:ln>
              <a:noFill/>
            </a:ln>
          </p:spPr>
          <p:txBody>
            <a:bodyPr spcFirstLastPara="1" wrap="square" lIns="60950" tIns="60950" rIns="60950" bIns="60950" anchor="t" anchorCtr="0">
              <a:noAutofit/>
            </a:bodyPr>
            <a:lstStyle/>
            <a:p>
              <a:pPr marL="0" marR="0" lvl="0" indent="0" algn="l" rtl="0">
                <a:spcBef>
                  <a:spcPts val="0"/>
                </a:spcBef>
                <a:spcAft>
                  <a:spcPts val="0"/>
                </a:spcAft>
                <a:buNone/>
              </a:pPr>
              <a:endParaRPr sz="2400" b="0" i="0" u="none" strike="noStrike" cap="none">
                <a:solidFill>
                  <a:srgbClr val="000000"/>
                </a:solidFill>
                <a:latin typeface="Arial"/>
                <a:ea typeface="Arial"/>
                <a:cs typeface="Arial"/>
                <a:sym typeface="Arial"/>
              </a:endParaRPr>
            </a:p>
          </p:txBody>
        </p:sp>
        <p:sp>
          <p:nvSpPr>
            <p:cNvPr id="616" name="Google Shape;616;p15"/>
            <p:cNvSpPr/>
            <p:nvPr/>
          </p:nvSpPr>
          <p:spPr>
            <a:xfrm>
              <a:off x="8740820" y="6050886"/>
              <a:ext cx="99703" cy="95445"/>
            </a:xfrm>
            <a:custGeom>
              <a:avLst/>
              <a:gdLst/>
              <a:ahLst/>
              <a:cxnLst/>
              <a:rect l="l" t="t" r="r" b="b"/>
              <a:pathLst>
                <a:path w="21404" h="21600" extrusionOk="0">
                  <a:moveTo>
                    <a:pt x="16675" y="21600"/>
                  </a:moveTo>
                  <a:cubicBezTo>
                    <a:pt x="16511" y="21600"/>
                    <a:pt x="16429" y="21600"/>
                    <a:pt x="16266" y="21514"/>
                  </a:cubicBezTo>
                  <a:cubicBezTo>
                    <a:pt x="10702" y="18403"/>
                    <a:pt x="10702" y="18403"/>
                    <a:pt x="10702" y="18403"/>
                  </a:cubicBezTo>
                  <a:cubicBezTo>
                    <a:pt x="5138" y="21514"/>
                    <a:pt x="5138" y="21514"/>
                    <a:pt x="5138" y="21514"/>
                  </a:cubicBezTo>
                  <a:cubicBezTo>
                    <a:pt x="4975" y="21600"/>
                    <a:pt x="4893" y="21600"/>
                    <a:pt x="4729" y="21600"/>
                  </a:cubicBezTo>
                  <a:cubicBezTo>
                    <a:pt x="4484" y="21600"/>
                    <a:pt x="4320" y="21514"/>
                    <a:pt x="4157" y="21427"/>
                  </a:cubicBezTo>
                  <a:cubicBezTo>
                    <a:pt x="3829" y="21168"/>
                    <a:pt x="3666" y="20736"/>
                    <a:pt x="3747" y="20390"/>
                  </a:cubicBezTo>
                  <a:cubicBezTo>
                    <a:pt x="4811" y="13824"/>
                    <a:pt x="4811" y="13824"/>
                    <a:pt x="4811" y="13824"/>
                  </a:cubicBezTo>
                  <a:cubicBezTo>
                    <a:pt x="311" y="9245"/>
                    <a:pt x="311" y="9245"/>
                    <a:pt x="311" y="9245"/>
                  </a:cubicBezTo>
                  <a:cubicBezTo>
                    <a:pt x="66" y="8986"/>
                    <a:pt x="-98" y="8554"/>
                    <a:pt x="66" y="8208"/>
                  </a:cubicBezTo>
                  <a:cubicBezTo>
                    <a:pt x="147" y="7776"/>
                    <a:pt x="475" y="7517"/>
                    <a:pt x="884" y="7517"/>
                  </a:cubicBezTo>
                  <a:cubicBezTo>
                    <a:pt x="7020" y="6566"/>
                    <a:pt x="7020" y="6566"/>
                    <a:pt x="7020" y="6566"/>
                  </a:cubicBezTo>
                  <a:cubicBezTo>
                    <a:pt x="9802" y="605"/>
                    <a:pt x="9802" y="605"/>
                    <a:pt x="9802" y="605"/>
                  </a:cubicBezTo>
                  <a:cubicBezTo>
                    <a:pt x="9966" y="259"/>
                    <a:pt x="10293" y="0"/>
                    <a:pt x="10702" y="0"/>
                  </a:cubicBezTo>
                  <a:cubicBezTo>
                    <a:pt x="11111" y="0"/>
                    <a:pt x="11438" y="259"/>
                    <a:pt x="11602" y="605"/>
                  </a:cubicBezTo>
                  <a:cubicBezTo>
                    <a:pt x="14384" y="6566"/>
                    <a:pt x="14384" y="6566"/>
                    <a:pt x="14384" y="6566"/>
                  </a:cubicBezTo>
                  <a:cubicBezTo>
                    <a:pt x="20520" y="7517"/>
                    <a:pt x="20520" y="7517"/>
                    <a:pt x="20520" y="7517"/>
                  </a:cubicBezTo>
                  <a:cubicBezTo>
                    <a:pt x="20929" y="7517"/>
                    <a:pt x="21257" y="7776"/>
                    <a:pt x="21338" y="8208"/>
                  </a:cubicBezTo>
                  <a:cubicBezTo>
                    <a:pt x="21502" y="8554"/>
                    <a:pt x="21338" y="8986"/>
                    <a:pt x="21093" y="9245"/>
                  </a:cubicBezTo>
                  <a:cubicBezTo>
                    <a:pt x="16593" y="13824"/>
                    <a:pt x="16593" y="13824"/>
                    <a:pt x="16593" y="13824"/>
                  </a:cubicBezTo>
                  <a:cubicBezTo>
                    <a:pt x="17657" y="20390"/>
                    <a:pt x="17657" y="20390"/>
                    <a:pt x="17657" y="20390"/>
                  </a:cubicBezTo>
                  <a:cubicBezTo>
                    <a:pt x="17738" y="20736"/>
                    <a:pt x="17575" y="21168"/>
                    <a:pt x="17247" y="21427"/>
                  </a:cubicBezTo>
                  <a:cubicBezTo>
                    <a:pt x="17084" y="21514"/>
                    <a:pt x="16920" y="21600"/>
                    <a:pt x="16675" y="21600"/>
                  </a:cubicBezTo>
                  <a:close/>
                </a:path>
              </a:pathLst>
            </a:custGeom>
            <a:solidFill>
              <a:srgbClr val="FFFFFF"/>
            </a:solidFill>
            <a:ln w="9525" cap="flat" cmpd="sng">
              <a:solidFill>
                <a:srgbClr val="88A57F"/>
              </a:solidFill>
              <a:prstDash val="solid"/>
              <a:miter lim="400000"/>
              <a:headEnd type="none" w="sm" len="sm"/>
              <a:tailEnd type="none" w="sm" len="sm"/>
            </a:ln>
          </p:spPr>
          <p:txBody>
            <a:bodyPr spcFirstLastPara="1" wrap="square" lIns="60950" tIns="60950" rIns="60950" bIns="60950" anchor="t" anchorCtr="0">
              <a:noAutofit/>
            </a:bodyPr>
            <a:lstStyle/>
            <a:p>
              <a:pPr marL="0" marR="0" lvl="0" indent="0" algn="l" rtl="0">
                <a:spcBef>
                  <a:spcPts val="0"/>
                </a:spcBef>
                <a:spcAft>
                  <a:spcPts val="0"/>
                </a:spcAft>
                <a:buNone/>
              </a:pPr>
              <a:endParaRPr sz="2400" b="0" i="0" u="none" strike="noStrike" cap="none">
                <a:solidFill>
                  <a:srgbClr val="000000"/>
                </a:solidFill>
                <a:latin typeface="Arial"/>
                <a:ea typeface="Arial"/>
                <a:cs typeface="Arial"/>
                <a:sym typeface="Arial"/>
              </a:endParaRPr>
            </a:p>
          </p:txBody>
        </p:sp>
        <p:sp>
          <p:nvSpPr>
            <p:cNvPr id="617" name="Google Shape;617;p15"/>
            <p:cNvSpPr/>
            <p:nvPr/>
          </p:nvSpPr>
          <p:spPr>
            <a:xfrm>
              <a:off x="8736325" y="6046364"/>
              <a:ext cx="108854" cy="104489"/>
            </a:xfrm>
            <a:custGeom>
              <a:avLst/>
              <a:gdLst/>
              <a:ahLst/>
              <a:cxnLst/>
              <a:rect l="l" t="t" r="r" b="b"/>
              <a:pathLst>
                <a:path w="21410" h="21600" extrusionOk="0">
                  <a:moveTo>
                    <a:pt x="10705" y="1892"/>
                  </a:moveTo>
                  <a:cubicBezTo>
                    <a:pt x="13480" y="7726"/>
                    <a:pt x="13480" y="7726"/>
                    <a:pt x="13480" y="7726"/>
                  </a:cubicBezTo>
                  <a:cubicBezTo>
                    <a:pt x="19630" y="8672"/>
                    <a:pt x="19630" y="8672"/>
                    <a:pt x="19630" y="8672"/>
                  </a:cubicBezTo>
                  <a:cubicBezTo>
                    <a:pt x="15130" y="13244"/>
                    <a:pt x="15130" y="13244"/>
                    <a:pt x="15130" y="13244"/>
                  </a:cubicBezTo>
                  <a:cubicBezTo>
                    <a:pt x="16180" y="19708"/>
                    <a:pt x="16180" y="19708"/>
                    <a:pt x="16180" y="19708"/>
                  </a:cubicBezTo>
                  <a:cubicBezTo>
                    <a:pt x="10705" y="16634"/>
                    <a:pt x="10705" y="16634"/>
                    <a:pt x="10705" y="16634"/>
                  </a:cubicBezTo>
                  <a:cubicBezTo>
                    <a:pt x="5230" y="19708"/>
                    <a:pt x="5230" y="19708"/>
                    <a:pt x="5230" y="19708"/>
                  </a:cubicBezTo>
                  <a:cubicBezTo>
                    <a:pt x="6280" y="13244"/>
                    <a:pt x="6280" y="13244"/>
                    <a:pt x="6280" y="13244"/>
                  </a:cubicBezTo>
                  <a:cubicBezTo>
                    <a:pt x="1780" y="8672"/>
                    <a:pt x="1780" y="8672"/>
                    <a:pt x="1780" y="8672"/>
                  </a:cubicBezTo>
                  <a:cubicBezTo>
                    <a:pt x="7930" y="7726"/>
                    <a:pt x="7930" y="7726"/>
                    <a:pt x="7930" y="7726"/>
                  </a:cubicBezTo>
                  <a:cubicBezTo>
                    <a:pt x="10705" y="1892"/>
                    <a:pt x="10705" y="1892"/>
                    <a:pt x="10705" y="1892"/>
                  </a:cubicBezTo>
                  <a:moveTo>
                    <a:pt x="10705" y="0"/>
                  </a:moveTo>
                  <a:cubicBezTo>
                    <a:pt x="10030" y="0"/>
                    <a:pt x="9430" y="394"/>
                    <a:pt x="9055" y="1104"/>
                  </a:cubicBezTo>
                  <a:cubicBezTo>
                    <a:pt x="6730" y="6070"/>
                    <a:pt x="6730" y="6070"/>
                    <a:pt x="6730" y="6070"/>
                  </a:cubicBezTo>
                  <a:cubicBezTo>
                    <a:pt x="1555" y="6858"/>
                    <a:pt x="1555" y="6858"/>
                    <a:pt x="1555" y="6858"/>
                  </a:cubicBezTo>
                  <a:cubicBezTo>
                    <a:pt x="880" y="6937"/>
                    <a:pt x="280" y="7410"/>
                    <a:pt x="55" y="8120"/>
                  </a:cubicBezTo>
                  <a:cubicBezTo>
                    <a:pt x="-95" y="8829"/>
                    <a:pt x="55" y="9539"/>
                    <a:pt x="580" y="10091"/>
                  </a:cubicBezTo>
                  <a:cubicBezTo>
                    <a:pt x="4330" y="13953"/>
                    <a:pt x="4330" y="13953"/>
                    <a:pt x="4330" y="13953"/>
                  </a:cubicBezTo>
                  <a:cubicBezTo>
                    <a:pt x="3430" y="19393"/>
                    <a:pt x="3430" y="19393"/>
                    <a:pt x="3430" y="19393"/>
                  </a:cubicBezTo>
                  <a:cubicBezTo>
                    <a:pt x="3280" y="20102"/>
                    <a:pt x="3580" y="20812"/>
                    <a:pt x="4180" y="21206"/>
                  </a:cubicBezTo>
                  <a:cubicBezTo>
                    <a:pt x="4480" y="21442"/>
                    <a:pt x="4855" y="21600"/>
                    <a:pt x="5230" y="21600"/>
                  </a:cubicBezTo>
                  <a:cubicBezTo>
                    <a:pt x="5455" y="21600"/>
                    <a:pt x="5755" y="21521"/>
                    <a:pt x="6055" y="21364"/>
                  </a:cubicBezTo>
                  <a:cubicBezTo>
                    <a:pt x="10705" y="18841"/>
                    <a:pt x="10705" y="18841"/>
                    <a:pt x="10705" y="18841"/>
                  </a:cubicBezTo>
                  <a:cubicBezTo>
                    <a:pt x="15355" y="21364"/>
                    <a:pt x="15355" y="21364"/>
                    <a:pt x="15355" y="21364"/>
                  </a:cubicBezTo>
                  <a:cubicBezTo>
                    <a:pt x="15655" y="21521"/>
                    <a:pt x="15955" y="21600"/>
                    <a:pt x="16180" y="21600"/>
                  </a:cubicBezTo>
                  <a:cubicBezTo>
                    <a:pt x="16555" y="21600"/>
                    <a:pt x="16930" y="21442"/>
                    <a:pt x="17230" y="21206"/>
                  </a:cubicBezTo>
                  <a:cubicBezTo>
                    <a:pt x="17830" y="20812"/>
                    <a:pt x="18130" y="20102"/>
                    <a:pt x="17980" y="19393"/>
                  </a:cubicBezTo>
                  <a:cubicBezTo>
                    <a:pt x="17080" y="13953"/>
                    <a:pt x="17080" y="13953"/>
                    <a:pt x="17080" y="13953"/>
                  </a:cubicBezTo>
                  <a:cubicBezTo>
                    <a:pt x="20830" y="10091"/>
                    <a:pt x="20830" y="10091"/>
                    <a:pt x="20830" y="10091"/>
                  </a:cubicBezTo>
                  <a:cubicBezTo>
                    <a:pt x="21355" y="9539"/>
                    <a:pt x="21505" y="8829"/>
                    <a:pt x="21355" y="8120"/>
                  </a:cubicBezTo>
                  <a:cubicBezTo>
                    <a:pt x="21130" y="7410"/>
                    <a:pt x="20530" y="6937"/>
                    <a:pt x="19855" y="6858"/>
                  </a:cubicBezTo>
                  <a:cubicBezTo>
                    <a:pt x="14680" y="6070"/>
                    <a:pt x="14680" y="6070"/>
                    <a:pt x="14680" y="6070"/>
                  </a:cubicBezTo>
                  <a:cubicBezTo>
                    <a:pt x="12355" y="1104"/>
                    <a:pt x="12355" y="1104"/>
                    <a:pt x="12355" y="1104"/>
                  </a:cubicBezTo>
                  <a:cubicBezTo>
                    <a:pt x="11980" y="394"/>
                    <a:pt x="11380" y="0"/>
                    <a:pt x="10705" y="0"/>
                  </a:cubicBezTo>
                  <a:close/>
                </a:path>
              </a:pathLst>
            </a:custGeom>
            <a:solidFill>
              <a:srgbClr val="45B40F"/>
            </a:solidFill>
            <a:ln>
              <a:noFill/>
            </a:ln>
          </p:spPr>
          <p:txBody>
            <a:bodyPr spcFirstLastPara="1" wrap="square" lIns="60950" tIns="60950" rIns="60950" bIns="60950" anchor="t" anchorCtr="0">
              <a:noAutofit/>
            </a:bodyPr>
            <a:lstStyle/>
            <a:p>
              <a:pPr marL="0" marR="0" lvl="0" indent="0" algn="l" rtl="0">
                <a:spcBef>
                  <a:spcPts val="0"/>
                </a:spcBef>
                <a:spcAft>
                  <a:spcPts val="0"/>
                </a:spcAft>
                <a:buNone/>
              </a:pPr>
              <a:endParaRPr sz="2400" b="0" i="0" u="none" strike="noStrike" cap="none">
                <a:solidFill>
                  <a:srgbClr val="000000"/>
                </a:solidFill>
                <a:latin typeface="Arial"/>
                <a:ea typeface="Arial"/>
                <a:cs typeface="Arial"/>
                <a:sym typeface="Arial"/>
              </a:endParaRPr>
            </a:p>
          </p:txBody>
        </p:sp>
        <p:sp>
          <p:nvSpPr>
            <p:cNvPr id="618" name="Google Shape;618;p15"/>
            <p:cNvSpPr txBox="1"/>
            <p:nvPr/>
          </p:nvSpPr>
          <p:spPr>
            <a:xfrm>
              <a:off x="5698122" y="2253127"/>
              <a:ext cx="1389923" cy="584775"/>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pt-BR" sz="1600" b="1" i="0" u="none" strike="noStrike" cap="none">
                  <a:solidFill>
                    <a:schemeClr val="accent5"/>
                  </a:solidFill>
                  <a:latin typeface="Arial"/>
                  <a:ea typeface="Arial"/>
                  <a:cs typeface="Arial"/>
                  <a:sym typeface="Arial"/>
                </a:rPr>
                <a:t>Serviços para aplicativos</a:t>
              </a:r>
              <a:endParaRPr/>
            </a:p>
          </p:txBody>
        </p:sp>
        <p:sp>
          <p:nvSpPr>
            <p:cNvPr id="619" name="Google Shape;619;p15"/>
            <p:cNvSpPr txBox="1"/>
            <p:nvPr/>
          </p:nvSpPr>
          <p:spPr>
            <a:xfrm>
              <a:off x="9049992" y="4981507"/>
              <a:ext cx="1919888" cy="461665"/>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1200" b="0" i="0" u="none" strike="noStrike" cap="none">
                  <a:solidFill>
                    <a:srgbClr val="636466"/>
                  </a:solidFill>
                  <a:latin typeface="Arial"/>
                  <a:ea typeface="Arial"/>
                  <a:cs typeface="Arial"/>
                  <a:sym typeface="Arial"/>
                </a:rPr>
                <a:t>Armazenamento (objeto, bloco e arquivo)</a:t>
              </a:r>
              <a:endParaRPr/>
            </a:p>
          </p:txBody>
        </p:sp>
        <p:sp>
          <p:nvSpPr>
            <p:cNvPr id="620" name="Google Shape;620;p15"/>
            <p:cNvSpPr/>
            <p:nvPr/>
          </p:nvSpPr>
          <p:spPr>
            <a:xfrm>
              <a:off x="3434775" y="4938985"/>
              <a:ext cx="723931" cy="573321"/>
            </a:xfrm>
            <a:prstGeom prst="roundRect">
              <a:avLst>
                <a:gd name="adj" fmla="val 16667"/>
              </a:avLst>
            </a:prstGeom>
            <a:gradFill>
              <a:gsLst>
                <a:gs pos="0">
                  <a:srgbClr val="4D525B"/>
                </a:gs>
                <a:gs pos="50000">
                  <a:srgbClr val="212E3F"/>
                </a:gs>
                <a:gs pos="100000">
                  <a:srgbClr val="1B2838"/>
                </a:gs>
              </a:gsLst>
              <a:lin ang="5400000" scaled="0"/>
            </a:grad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lt1"/>
                </a:solidFill>
                <a:latin typeface="Arial"/>
                <a:ea typeface="Arial"/>
                <a:cs typeface="Arial"/>
                <a:sym typeface="Arial"/>
              </a:endParaRPr>
            </a:p>
          </p:txBody>
        </p:sp>
        <p:pic>
          <p:nvPicPr>
            <p:cNvPr id="621" name="Google Shape;621;p15" descr="product-category-icons_compute_24x24"/>
            <p:cNvPicPr preferRelativeResize="0"/>
            <p:nvPr/>
          </p:nvPicPr>
          <p:blipFill rotWithShape="1">
            <a:blip r:embed="rId5">
              <a:alphaModFix/>
            </a:blip>
            <a:srcRect/>
            <a:stretch/>
          </p:blipFill>
          <p:spPr>
            <a:xfrm>
              <a:off x="3544439" y="4973405"/>
              <a:ext cx="494978" cy="494978"/>
            </a:xfrm>
            <a:prstGeom prst="rect">
              <a:avLst/>
            </a:prstGeom>
            <a:noFill/>
            <a:ln>
              <a:noFill/>
            </a:ln>
          </p:spPr>
        </p:pic>
        <p:sp>
          <p:nvSpPr>
            <p:cNvPr id="622" name="Google Shape;622;p15"/>
            <p:cNvSpPr/>
            <p:nvPr/>
          </p:nvSpPr>
          <p:spPr>
            <a:xfrm>
              <a:off x="6159733" y="4927183"/>
              <a:ext cx="723931" cy="573321"/>
            </a:xfrm>
            <a:prstGeom prst="roundRect">
              <a:avLst>
                <a:gd name="adj" fmla="val 16667"/>
              </a:avLst>
            </a:prstGeom>
            <a:gradFill>
              <a:gsLst>
                <a:gs pos="0">
                  <a:srgbClr val="4D525B"/>
                </a:gs>
                <a:gs pos="50000">
                  <a:srgbClr val="212E3F"/>
                </a:gs>
                <a:gs pos="100000">
                  <a:srgbClr val="1B2838"/>
                </a:gs>
              </a:gsLst>
              <a:lin ang="5400000" scaled="0"/>
            </a:grad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lt1"/>
                </a:solidFill>
                <a:latin typeface="Arial"/>
                <a:ea typeface="Arial"/>
                <a:cs typeface="Arial"/>
                <a:sym typeface="Arial"/>
              </a:endParaRPr>
            </a:p>
          </p:txBody>
        </p:sp>
        <p:pic>
          <p:nvPicPr>
            <p:cNvPr id="623" name="Google Shape;623;p15" descr="product-category-icons_networking-content-delivery_24x24"/>
            <p:cNvPicPr preferRelativeResize="0"/>
            <p:nvPr/>
          </p:nvPicPr>
          <p:blipFill rotWithShape="1">
            <a:blip r:embed="rId6">
              <a:alphaModFix/>
            </a:blip>
            <a:srcRect/>
            <a:stretch/>
          </p:blipFill>
          <p:spPr>
            <a:xfrm>
              <a:off x="6273914" y="4980735"/>
              <a:ext cx="487647" cy="487647"/>
            </a:xfrm>
            <a:prstGeom prst="rect">
              <a:avLst/>
            </a:prstGeom>
            <a:noFill/>
            <a:ln>
              <a:noFill/>
            </a:ln>
          </p:spPr>
        </p:pic>
        <p:sp>
          <p:nvSpPr>
            <p:cNvPr id="624" name="Google Shape;624;p15"/>
            <p:cNvSpPr/>
            <p:nvPr/>
          </p:nvSpPr>
          <p:spPr>
            <a:xfrm>
              <a:off x="8339915" y="4913032"/>
              <a:ext cx="723931" cy="573321"/>
            </a:xfrm>
            <a:prstGeom prst="roundRect">
              <a:avLst>
                <a:gd name="adj" fmla="val 16667"/>
              </a:avLst>
            </a:prstGeom>
            <a:gradFill>
              <a:gsLst>
                <a:gs pos="0">
                  <a:srgbClr val="4D525B"/>
                </a:gs>
                <a:gs pos="50000">
                  <a:srgbClr val="212E3F"/>
                </a:gs>
                <a:gs pos="100000">
                  <a:srgbClr val="1B2838"/>
                </a:gs>
              </a:gsLst>
              <a:lin ang="5400000" scaled="0"/>
            </a:grad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lt1"/>
                </a:solidFill>
                <a:latin typeface="Arial"/>
                <a:ea typeface="Arial"/>
                <a:cs typeface="Arial"/>
                <a:sym typeface="Arial"/>
              </a:endParaRPr>
            </a:p>
          </p:txBody>
        </p:sp>
        <p:pic>
          <p:nvPicPr>
            <p:cNvPr id="625" name="Google Shape;625;p15" descr="product-category-icons_storage_24x24"/>
            <p:cNvPicPr preferRelativeResize="0"/>
            <p:nvPr/>
          </p:nvPicPr>
          <p:blipFill rotWithShape="1">
            <a:blip r:embed="rId7">
              <a:alphaModFix/>
            </a:blip>
            <a:srcRect/>
            <a:stretch/>
          </p:blipFill>
          <p:spPr>
            <a:xfrm>
              <a:off x="8467919" y="4949923"/>
              <a:ext cx="505163" cy="505163"/>
            </a:xfrm>
            <a:prstGeom prst="rect">
              <a:avLst/>
            </a:prstGeom>
            <a:noFill/>
            <a:ln>
              <a:noFill/>
            </a:ln>
          </p:spPr>
        </p:pic>
        <p:sp>
          <p:nvSpPr>
            <p:cNvPr id="626" name="Google Shape;626;p15"/>
            <p:cNvSpPr/>
            <p:nvPr/>
          </p:nvSpPr>
          <p:spPr>
            <a:xfrm>
              <a:off x="1394847" y="4812838"/>
              <a:ext cx="9875520" cy="831209"/>
            </a:xfrm>
            <a:prstGeom prst="rect">
              <a:avLst/>
            </a:prstGeom>
            <a:noFill/>
            <a:ln w="381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627" name="Google Shape;627;p15"/>
            <p:cNvSpPr txBox="1"/>
            <p:nvPr/>
          </p:nvSpPr>
          <p:spPr>
            <a:xfrm>
              <a:off x="4343526" y="2253121"/>
              <a:ext cx="1146567" cy="338554"/>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pt-BR" sz="1600" b="1" i="0" u="none" strike="noStrike" cap="none">
                  <a:solidFill>
                    <a:schemeClr val="accent5"/>
                  </a:solidFill>
                  <a:latin typeface="Arial"/>
                  <a:ea typeface="Arial"/>
                  <a:cs typeface="Arial"/>
                  <a:sym typeface="Arial"/>
                </a:rPr>
                <a:t>Análise</a:t>
              </a:r>
              <a:endParaRPr/>
            </a:p>
          </p:txBody>
        </p:sp>
        <p:sp>
          <p:nvSpPr>
            <p:cNvPr id="628" name="Google Shape;628;p15"/>
            <p:cNvSpPr txBox="1"/>
            <p:nvPr/>
          </p:nvSpPr>
          <p:spPr>
            <a:xfrm>
              <a:off x="7275053" y="2253127"/>
              <a:ext cx="2108858" cy="584775"/>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pt-BR" sz="1600" b="1" i="0" u="none" strike="noStrike" cap="none">
                  <a:solidFill>
                    <a:schemeClr val="accent5"/>
                  </a:solidFill>
                  <a:latin typeface="Arial"/>
                  <a:ea typeface="Arial"/>
                  <a:cs typeface="Arial"/>
                  <a:sym typeface="Arial"/>
                </a:rPr>
                <a:t>Implementação e gerenciamento</a:t>
              </a:r>
              <a:endParaRPr/>
            </a:p>
          </p:txBody>
        </p:sp>
        <p:sp>
          <p:nvSpPr>
            <p:cNvPr id="629" name="Google Shape;629;p15"/>
            <p:cNvSpPr txBox="1"/>
            <p:nvPr/>
          </p:nvSpPr>
          <p:spPr>
            <a:xfrm>
              <a:off x="9596324" y="2253126"/>
              <a:ext cx="1443844" cy="584775"/>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pt-BR" sz="1600" b="1" i="0" u="none" strike="noStrike" cap="none">
                  <a:solidFill>
                    <a:schemeClr val="accent5"/>
                  </a:solidFill>
                  <a:latin typeface="Arial"/>
                  <a:ea typeface="Arial"/>
                  <a:cs typeface="Arial"/>
                  <a:sym typeface="Arial"/>
                </a:rPr>
                <a:t>Serviços móveis</a:t>
              </a:r>
              <a:endParaRPr/>
            </a:p>
          </p:txBody>
        </p:sp>
        <p:sp>
          <p:nvSpPr>
            <p:cNvPr id="630" name="Google Shape;630;p15"/>
            <p:cNvSpPr txBox="1"/>
            <p:nvPr/>
          </p:nvSpPr>
          <p:spPr>
            <a:xfrm>
              <a:off x="3100856" y="2253129"/>
              <a:ext cx="1032280" cy="584775"/>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pt-BR" sz="1600" b="1" i="0" u="none" strike="noStrike" cap="none">
                  <a:solidFill>
                    <a:schemeClr val="accent5"/>
                  </a:solidFill>
                  <a:latin typeface="Arial"/>
                  <a:ea typeface="Arial"/>
                  <a:cs typeface="Arial"/>
                  <a:sym typeface="Arial"/>
                </a:rPr>
                <a:t>Bancos de dados</a:t>
              </a:r>
              <a:endParaRPr/>
            </a:p>
          </p:txBody>
        </p:sp>
      </p:grpSp>
      <p:sp>
        <p:nvSpPr>
          <p:cNvPr id="631" name="Google Shape;631;p15"/>
          <p:cNvSpPr txBox="1">
            <a:spLocks noGrp="1"/>
          </p:cNvSpPr>
          <p:nvPr>
            <p:ph type="ftr" idx="11"/>
          </p:nvPr>
        </p:nvSpPr>
        <p:spPr>
          <a:xfrm>
            <a:off x="419100" y="6356350"/>
            <a:ext cx="4564380" cy="50165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pt-BR">
                <a:latin typeface="Arial"/>
                <a:ea typeface="Arial"/>
                <a:cs typeface="Arial"/>
                <a:sym typeface="Arial"/>
              </a:rPr>
              <a:t>© 2019 Amazon Web Services, Inc. ou suas afiliadas. Todos os direitos reservados.</a:t>
            </a:r>
            <a:endParaRPr/>
          </a:p>
        </p:txBody>
      </p:sp>
      <p:sp>
        <p:nvSpPr>
          <p:cNvPr id="632" name="Google Shape;632;p15"/>
          <p:cNvSpPr txBox="1">
            <a:spLocks noGrp="1"/>
          </p:cNvSpPr>
          <p:nvPr>
            <p:ph type="sldNum" idx="12"/>
          </p:nvPr>
        </p:nvSpPr>
        <p:spPr>
          <a:xfrm>
            <a:off x="90297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pt-BR">
                <a:latin typeface="Arial"/>
                <a:ea typeface="Arial"/>
                <a:cs typeface="Arial"/>
                <a:sym typeface="Arial"/>
              </a:rPr>
              <a:t>15</a:t>
            </a:fld>
            <a:endParaRPr>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36"/>
        <p:cNvGrpSpPr/>
        <p:nvPr/>
      </p:nvGrpSpPr>
      <p:grpSpPr>
        <a:xfrm>
          <a:off x="0" y="0"/>
          <a:ext cx="0" cy="0"/>
          <a:chOff x="0" y="0"/>
          <a:chExt cx="0" cy="0"/>
        </a:xfrm>
      </p:grpSpPr>
      <p:sp>
        <p:nvSpPr>
          <p:cNvPr id="637" name="Google Shape;637;p16"/>
          <p:cNvSpPr txBox="1">
            <a:spLocks noGrp="1"/>
          </p:cNvSpPr>
          <p:nvPr>
            <p:ph type="title"/>
          </p:nvPr>
        </p:nvSpPr>
        <p:spPr>
          <a:xfrm>
            <a:off x="419100" y="365125"/>
            <a:ext cx="9034272" cy="474119"/>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4000"/>
              <a:buFont typeface="Arial"/>
              <a:buNone/>
            </a:pPr>
            <a:r>
              <a:rPr lang="pt-BR">
                <a:latin typeface="Arial"/>
                <a:ea typeface="Arial"/>
                <a:cs typeface="Arial"/>
                <a:sym typeface="Arial"/>
              </a:rPr>
              <a:t>Categorias de serviços da AWS</a:t>
            </a:r>
            <a:endParaRPr/>
          </a:p>
        </p:txBody>
      </p:sp>
      <p:sp>
        <p:nvSpPr>
          <p:cNvPr id="638" name="Google Shape;638;p16"/>
          <p:cNvSpPr txBox="1">
            <a:spLocks noGrp="1"/>
          </p:cNvSpPr>
          <p:nvPr>
            <p:ph type="ftr" idx="11"/>
          </p:nvPr>
        </p:nvSpPr>
        <p:spPr>
          <a:xfrm>
            <a:off x="106701" y="6437597"/>
            <a:ext cx="4495779"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pt-BR"/>
              <a:t>© 2019 Amazon Web Services, Inc. ou suas afiliadas. Todos os direitos reservados.</a:t>
            </a:r>
            <a:endParaRPr/>
          </a:p>
        </p:txBody>
      </p:sp>
      <p:sp>
        <p:nvSpPr>
          <p:cNvPr id="639" name="Google Shape;639;p16"/>
          <p:cNvSpPr txBox="1">
            <a:spLocks noGrp="1"/>
          </p:cNvSpPr>
          <p:nvPr>
            <p:ph type="sldNum" idx="12"/>
          </p:nvPr>
        </p:nvSpPr>
        <p:spPr>
          <a:xfrm>
            <a:off x="90297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pt-BR"/>
              <a:t>16</a:t>
            </a:fld>
            <a:endParaRPr/>
          </a:p>
        </p:txBody>
      </p:sp>
      <p:grpSp>
        <p:nvGrpSpPr>
          <p:cNvPr id="640" name="Google Shape;640;p16"/>
          <p:cNvGrpSpPr/>
          <p:nvPr/>
        </p:nvGrpSpPr>
        <p:grpSpPr>
          <a:xfrm>
            <a:off x="315386" y="1098670"/>
            <a:ext cx="11782408" cy="5547502"/>
            <a:chOff x="227811" y="1218195"/>
            <a:chExt cx="11782408" cy="5547502"/>
          </a:xfrm>
        </p:grpSpPr>
        <p:pic>
          <p:nvPicPr>
            <p:cNvPr id="641" name="Google Shape;641;p16" descr="AWS networking and content delivery icon."/>
            <p:cNvPicPr preferRelativeResize="0"/>
            <p:nvPr/>
          </p:nvPicPr>
          <p:blipFill rotWithShape="1">
            <a:blip r:embed="rId3">
              <a:alphaModFix/>
            </a:blip>
            <a:srcRect/>
            <a:stretch/>
          </p:blipFill>
          <p:spPr>
            <a:xfrm>
              <a:off x="876609" y="5240456"/>
              <a:ext cx="731520" cy="731520"/>
            </a:xfrm>
            <a:prstGeom prst="rect">
              <a:avLst/>
            </a:prstGeom>
            <a:noFill/>
            <a:ln>
              <a:noFill/>
            </a:ln>
          </p:spPr>
        </p:pic>
        <p:sp>
          <p:nvSpPr>
            <p:cNvPr id="642" name="Google Shape;642;p16"/>
            <p:cNvSpPr txBox="1"/>
            <p:nvPr/>
          </p:nvSpPr>
          <p:spPr>
            <a:xfrm>
              <a:off x="402235" y="5932349"/>
              <a:ext cx="1680300" cy="8310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pt-BR" sz="1600" b="0" i="0" u="none" strike="noStrike" cap="none">
                  <a:solidFill>
                    <a:srgbClr val="000000"/>
                  </a:solidFill>
                  <a:latin typeface="Arial"/>
                  <a:ea typeface="Arial"/>
                  <a:cs typeface="Arial"/>
                  <a:sym typeface="Arial"/>
                </a:rPr>
                <a:t>Redes e</a:t>
              </a:r>
              <a:endParaRPr sz="16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600"/>
                <a:buFont typeface="Arial"/>
                <a:buNone/>
              </a:pPr>
              <a:r>
                <a:rPr lang="pt-BR" sz="1600" b="0" i="0" u="none" strike="noStrike" cap="none">
                  <a:solidFill>
                    <a:srgbClr val="000000"/>
                  </a:solidFill>
                  <a:latin typeface="Arial"/>
                  <a:ea typeface="Arial"/>
                  <a:cs typeface="Arial"/>
                  <a:sym typeface="Arial"/>
                </a:rPr>
                <a:t>Entrega de conteúdo</a:t>
              </a:r>
              <a:endParaRPr/>
            </a:p>
          </p:txBody>
        </p:sp>
        <p:sp>
          <p:nvSpPr>
            <p:cNvPr id="643" name="Google Shape;643;p16"/>
            <p:cNvSpPr txBox="1"/>
            <p:nvPr/>
          </p:nvSpPr>
          <p:spPr>
            <a:xfrm>
              <a:off x="10601078" y="4580329"/>
              <a:ext cx="789000" cy="10773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pt-BR" sz="1600" b="0" i="0" u="none" strike="noStrike" cap="none">
                  <a:solidFill>
                    <a:srgbClr val="000000"/>
                  </a:solidFill>
                  <a:latin typeface="Arial"/>
                  <a:ea typeface="Arial"/>
                  <a:cs typeface="Arial"/>
                  <a:sym typeface="Arial"/>
                </a:rPr>
                <a:t>Dispositivos móveis</a:t>
              </a:r>
              <a:endParaRPr/>
            </a:p>
          </p:txBody>
        </p:sp>
        <p:pic>
          <p:nvPicPr>
            <p:cNvPr id="644" name="Google Shape;644;p16" descr="AWS mobile icon."/>
            <p:cNvPicPr preferRelativeResize="0"/>
            <p:nvPr/>
          </p:nvPicPr>
          <p:blipFill rotWithShape="1">
            <a:blip r:embed="rId4">
              <a:alphaModFix/>
            </a:blip>
            <a:srcRect/>
            <a:stretch/>
          </p:blipFill>
          <p:spPr>
            <a:xfrm>
              <a:off x="10629817" y="3881466"/>
              <a:ext cx="731520" cy="731520"/>
            </a:xfrm>
            <a:prstGeom prst="rect">
              <a:avLst/>
            </a:prstGeom>
            <a:noFill/>
            <a:ln>
              <a:noFill/>
            </a:ln>
          </p:spPr>
        </p:pic>
        <p:sp>
          <p:nvSpPr>
            <p:cNvPr id="645" name="Google Shape;645;p16"/>
            <p:cNvSpPr txBox="1"/>
            <p:nvPr/>
          </p:nvSpPr>
          <p:spPr>
            <a:xfrm>
              <a:off x="730050" y="4567517"/>
              <a:ext cx="1024500" cy="8310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pt-BR" sz="1600" b="0" i="0" u="none" strike="noStrike" cap="none">
                  <a:solidFill>
                    <a:srgbClr val="000000"/>
                  </a:solidFill>
                  <a:latin typeface="Arial"/>
                  <a:ea typeface="Arial"/>
                  <a:cs typeface="Arial"/>
                  <a:sym typeface="Arial"/>
                </a:rPr>
                <a:t>Internet </a:t>
              </a:r>
              <a:br>
                <a:rPr lang="pt-BR" sz="1600" b="0" i="0" u="none" strike="noStrike" cap="none">
                  <a:solidFill>
                    <a:srgbClr val="000000"/>
                  </a:solidFill>
                  <a:latin typeface="Arial"/>
                  <a:ea typeface="Arial"/>
                  <a:cs typeface="Arial"/>
                  <a:sym typeface="Arial"/>
                </a:rPr>
              </a:br>
              <a:r>
                <a:rPr lang="pt-BR" sz="1600" b="0" i="0" u="none" strike="noStrike" cap="none">
                  <a:solidFill>
                    <a:srgbClr val="000000"/>
                  </a:solidFill>
                  <a:latin typeface="Arial"/>
                  <a:ea typeface="Arial"/>
                  <a:cs typeface="Arial"/>
                  <a:sym typeface="Arial"/>
                </a:rPr>
                <a:t>das Coisas</a:t>
              </a:r>
              <a:endParaRPr/>
            </a:p>
          </p:txBody>
        </p:sp>
        <p:pic>
          <p:nvPicPr>
            <p:cNvPr id="646" name="Google Shape;646;p16" descr="AWS internet of things icon."/>
            <p:cNvPicPr preferRelativeResize="0"/>
            <p:nvPr/>
          </p:nvPicPr>
          <p:blipFill rotWithShape="1">
            <a:blip r:embed="rId5">
              <a:alphaModFix/>
            </a:blip>
            <a:srcRect/>
            <a:stretch/>
          </p:blipFill>
          <p:spPr>
            <a:xfrm>
              <a:off x="876609" y="3881466"/>
              <a:ext cx="731520" cy="731520"/>
            </a:xfrm>
            <a:prstGeom prst="rect">
              <a:avLst/>
            </a:prstGeom>
            <a:noFill/>
            <a:ln>
              <a:noFill/>
            </a:ln>
          </p:spPr>
        </p:pic>
        <p:pic>
          <p:nvPicPr>
            <p:cNvPr id="647" name="Google Shape;647;p16" descr="AWS compute icon."/>
            <p:cNvPicPr preferRelativeResize="0"/>
            <p:nvPr/>
          </p:nvPicPr>
          <p:blipFill rotWithShape="1">
            <a:blip r:embed="rId6">
              <a:alphaModFix/>
            </a:blip>
            <a:srcRect/>
            <a:stretch/>
          </p:blipFill>
          <p:spPr>
            <a:xfrm>
              <a:off x="10629817" y="1226550"/>
              <a:ext cx="731520" cy="731520"/>
            </a:xfrm>
            <a:prstGeom prst="rect">
              <a:avLst/>
            </a:prstGeom>
            <a:noFill/>
            <a:ln>
              <a:noFill/>
            </a:ln>
          </p:spPr>
        </p:pic>
        <p:sp>
          <p:nvSpPr>
            <p:cNvPr id="648" name="Google Shape;648;p16"/>
            <p:cNvSpPr txBox="1"/>
            <p:nvPr/>
          </p:nvSpPr>
          <p:spPr>
            <a:xfrm>
              <a:off x="10488868" y="1914655"/>
              <a:ext cx="1013400" cy="5850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pt-BR" sz="1600" b="0" i="0" u="none" strike="noStrike" cap="none">
                  <a:solidFill>
                    <a:srgbClr val="000000"/>
                  </a:solidFill>
                  <a:latin typeface="Arial"/>
                  <a:ea typeface="Arial"/>
                  <a:cs typeface="Arial"/>
                  <a:sym typeface="Arial"/>
                </a:rPr>
                <a:t>Computação</a:t>
              </a:r>
              <a:endParaRPr/>
            </a:p>
          </p:txBody>
        </p:sp>
        <p:pic>
          <p:nvPicPr>
            <p:cNvPr id="649" name="Google Shape;649;p16" descr="AWS analytics icon."/>
            <p:cNvPicPr preferRelativeResize="0"/>
            <p:nvPr/>
          </p:nvPicPr>
          <p:blipFill rotWithShape="1">
            <a:blip r:embed="rId7">
              <a:alphaModFix/>
            </a:blip>
            <a:srcRect/>
            <a:stretch/>
          </p:blipFill>
          <p:spPr>
            <a:xfrm>
              <a:off x="876609" y="1226550"/>
              <a:ext cx="731520" cy="731520"/>
            </a:xfrm>
            <a:prstGeom prst="rect">
              <a:avLst/>
            </a:prstGeom>
            <a:noFill/>
            <a:ln>
              <a:noFill/>
            </a:ln>
          </p:spPr>
        </p:pic>
        <p:sp>
          <p:nvSpPr>
            <p:cNvPr id="650" name="Google Shape;650;p16"/>
            <p:cNvSpPr txBox="1"/>
            <p:nvPr/>
          </p:nvSpPr>
          <p:spPr>
            <a:xfrm>
              <a:off x="750889" y="1917701"/>
              <a:ext cx="983100" cy="338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pt-BR" sz="1600" b="0" i="0" u="none" strike="noStrike" cap="none">
                  <a:solidFill>
                    <a:srgbClr val="000000"/>
                  </a:solidFill>
                  <a:latin typeface="Arial"/>
                  <a:ea typeface="Arial"/>
                  <a:cs typeface="Arial"/>
                  <a:sym typeface="Arial"/>
                </a:rPr>
                <a:t>Análise</a:t>
              </a:r>
              <a:endParaRPr/>
            </a:p>
          </p:txBody>
        </p:sp>
        <p:sp>
          <p:nvSpPr>
            <p:cNvPr id="651" name="Google Shape;651;p16"/>
            <p:cNvSpPr txBox="1"/>
            <p:nvPr/>
          </p:nvSpPr>
          <p:spPr>
            <a:xfrm>
              <a:off x="3925980" y="4540513"/>
              <a:ext cx="1824600" cy="5850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pt-BR" sz="1600" b="0" i="0" u="none" strike="noStrike" cap="none">
                  <a:solidFill>
                    <a:srgbClr val="000000"/>
                  </a:solidFill>
                  <a:latin typeface="Arial"/>
                  <a:ea typeface="Arial"/>
                  <a:cs typeface="Arial"/>
                  <a:sym typeface="Arial"/>
                </a:rPr>
                <a:t>Gerenciamento e </a:t>
              </a:r>
              <a:br>
                <a:rPr lang="pt-BR" sz="1600" b="0" i="0" u="none" strike="noStrike" cap="none">
                  <a:solidFill>
                    <a:srgbClr val="000000"/>
                  </a:solidFill>
                  <a:latin typeface="Arial"/>
                  <a:ea typeface="Arial"/>
                  <a:cs typeface="Arial"/>
                  <a:sym typeface="Arial"/>
                </a:rPr>
              </a:br>
              <a:r>
                <a:rPr lang="pt-BR" sz="1600" b="0" i="0" u="none" strike="noStrike" cap="none">
                  <a:solidFill>
                    <a:srgbClr val="000000"/>
                  </a:solidFill>
                  <a:latin typeface="Arial"/>
                  <a:ea typeface="Arial"/>
                  <a:cs typeface="Arial"/>
                  <a:sym typeface="Arial"/>
                </a:rPr>
                <a:t>Governança</a:t>
              </a:r>
              <a:endParaRPr/>
            </a:p>
          </p:txBody>
        </p:sp>
        <p:pic>
          <p:nvPicPr>
            <p:cNvPr id="652" name="Google Shape;652;p16" descr="AWS management tools icon."/>
            <p:cNvPicPr preferRelativeResize="0"/>
            <p:nvPr/>
          </p:nvPicPr>
          <p:blipFill rotWithShape="1">
            <a:blip r:embed="rId8">
              <a:alphaModFix/>
            </a:blip>
            <a:srcRect/>
            <a:stretch/>
          </p:blipFill>
          <p:spPr>
            <a:xfrm>
              <a:off x="4472489" y="3881466"/>
              <a:ext cx="731520" cy="731520"/>
            </a:xfrm>
            <a:prstGeom prst="rect">
              <a:avLst/>
            </a:prstGeom>
            <a:noFill/>
            <a:ln>
              <a:noFill/>
            </a:ln>
          </p:spPr>
        </p:pic>
        <p:pic>
          <p:nvPicPr>
            <p:cNvPr id="653" name="Google Shape;653;p16" descr="AWS storage icon."/>
            <p:cNvPicPr preferRelativeResize="0"/>
            <p:nvPr/>
          </p:nvPicPr>
          <p:blipFill rotWithShape="1">
            <a:blip r:embed="rId9">
              <a:alphaModFix/>
            </a:blip>
            <a:srcRect/>
            <a:stretch/>
          </p:blipFill>
          <p:spPr>
            <a:xfrm>
              <a:off x="8759448" y="5240456"/>
              <a:ext cx="731520" cy="731520"/>
            </a:xfrm>
            <a:prstGeom prst="rect">
              <a:avLst/>
            </a:prstGeom>
            <a:noFill/>
            <a:ln>
              <a:noFill/>
            </a:ln>
          </p:spPr>
        </p:pic>
        <p:sp>
          <p:nvSpPr>
            <p:cNvPr id="654" name="Google Shape;654;p16"/>
            <p:cNvSpPr txBox="1"/>
            <p:nvPr/>
          </p:nvSpPr>
          <p:spPr>
            <a:xfrm>
              <a:off x="8681818" y="5934697"/>
              <a:ext cx="886800" cy="8310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pt-BR" sz="1600" b="0" i="0" u="none" strike="noStrike" cap="none">
                  <a:solidFill>
                    <a:srgbClr val="000000"/>
                  </a:solidFill>
                  <a:latin typeface="Arial"/>
                  <a:ea typeface="Arial"/>
                  <a:cs typeface="Arial"/>
                  <a:sym typeface="Arial"/>
                </a:rPr>
                <a:t>Armazenamento</a:t>
              </a:r>
              <a:endParaRPr/>
            </a:p>
          </p:txBody>
        </p:sp>
        <p:sp>
          <p:nvSpPr>
            <p:cNvPr id="655" name="Google Shape;655;p16"/>
            <p:cNvSpPr txBox="1"/>
            <p:nvPr/>
          </p:nvSpPr>
          <p:spPr>
            <a:xfrm>
              <a:off x="6110642" y="3187389"/>
              <a:ext cx="1638600" cy="5850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pt-BR" sz="1600" b="0" i="0" u="none" strike="noStrike" cap="none">
                  <a:solidFill>
                    <a:srgbClr val="000000"/>
                  </a:solidFill>
                  <a:latin typeface="Arial"/>
                  <a:ea typeface="Arial"/>
                  <a:cs typeface="Arial"/>
                  <a:sym typeface="Arial"/>
                </a:rPr>
                <a:t>Ferramentas de </a:t>
              </a:r>
              <a:br>
                <a:rPr lang="pt-BR" sz="1600" b="0" i="0" u="none" strike="noStrike" cap="none">
                  <a:solidFill>
                    <a:srgbClr val="000000"/>
                  </a:solidFill>
                  <a:latin typeface="Arial"/>
                  <a:ea typeface="Arial"/>
                  <a:cs typeface="Arial"/>
                  <a:sym typeface="Arial"/>
                </a:rPr>
              </a:br>
              <a:r>
                <a:rPr lang="pt-BR" sz="1600" b="0" i="0" u="none" strike="noStrike" cap="none">
                  <a:solidFill>
                    <a:srgbClr val="000000"/>
                  </a:solidFill>
                  <a:latin typeface="Arial"/>
                  <a:ea typeface="Arial"/>
                  <a:cs typeface="Arial"/>
                  <a:sym typeface="Arial"/>
                </a:rPr>
                <a:t>desenvolvedor</a:t>
              </a:r>
              <a:endParaRPr sz="1600" b="0" i="0" u="none" strike="noStrike" cap="none">
                <a:solidFill>
                  <a:srgbClr val="000000"/>
                </a:solidFill>
                <a:latin typeface="Arial"/>
                <a:ea typeface="Arial"/>
                <a:cs typeface="Arial"/>
                <a:sym typeface="Arial"/>
              </a:endParaRPr>
            </a:p>
          </p:txBody>
        </p:sp>
        <p:pic>
          <p:nvPicPr>
            <p:cNvPr id="656" name="Google Shape;656;p16" descr="AWS developer tools icon."/>
            <p:cNvPicPr preferRelativeResize="0"/>
            <p:nvPr/>
          </p:nvPicPr>
          <p:blipFill rotWithShape="1">
            <a:blip r:embed="rId10">
              <a:alphaModFix/>
            </a:blip>
            <a:srcRect/>
            <a:stretch/>
          </p:blipFill>
          <p:spPr>
            <a:xfrm>
              <a:off x="6564176" y="2490944"/>
              <a:ext cx="731520" cy="731520"/>
            </a:xfrm>
            <a:prstGeom prst="rect">
              <a:avLst/>
            </a:prstGeom>
            <a:noFill/>
            <a:ln>
              <a:noFill/>
            </a:ln>
          </p:spPr>
        </p:pic>
        <p:sp>
          <p:nvSpPr>
            <p:cNvPr id="657" name="Google Shape;657;p16"/>
            <p:cNvSpPr txBox="1"/>
            <p:nvPr/>
          </p:nvSpPr>
          <p:spPr>
            <a:xfrm>
              <a:off x="5715529" y="5930766"/>
              <a:ext cx="2436300" cy="554100"/>
            </a:xfrm>
            <a:prstGeom prst="rect">
              <a:avLst/>
            </a:prstGeom>
            <a:noFill/>
            <a:ln>
              <a:noFill/>
            </a:ln>
          </p:spPr>
          <p:txBody>
            <a:bodyPr spcFirstLastPara="1" wrap="square" lIns="0" tIns="45700" rIns="0" bIns="45700" anchor="t" anchorCtr="0">
              <a:spAutoFit/>
            </a:bodyPr>
            <a:lstStyle/>
            <a:p>
              <a:pPr marL="0" marR="0" lvl="0" indent="0" algn="ctr" rtl="0">
                <a:lnSpc>
                  <a:spcPct val="100000"/>
                </a:lnSpc>
                <a:spcBef>
                  <a:spcPts val="0"/>
                </a:spcBef>
                <a:spcAft>
                  <a:spcPts val="0"/>
                </a:spcAft>
                <a:buClr>
                  <a:srgbClr val="000000"/>
                </a:buClr>
                <a:buSzPts val="1500"/>
                <a:buFont typeface="Arial"/>
                <a:buNone/>
              </a:pPr>
              <a:r>
                <a:rPr lang="pt-BR" sz="1500" b="0" i="0" u="none" strike="noStrike" cap="none">
                  <a:solidFill>
                    <a:srgbClr val="000000"/>
                  </a:solidFill>
                  <a:latin typeface="Arial"/>
                  <a:ea typeface="Arial"/>
                  <a:cs typeface="Arial"/>
                  <a:sym typeface="Arial"/>
                </a:rPr>
                <a:t>Segurança, Identidade </a:t>
              </a:r>
              <a:br>
                <a:rPr lang="pt-BR" sz="1500" b="0" i="0" u="none" strike="noStrike" cap="none">
                  <a:solidFill>
                    <a:srgbClr val="000000"/>
                  </a:solidFill>
                  <a:latin typeface="Arial"/>
                  <a:ea typeface="Arial"/>
                  <a:cs typeface="Arial"/>
                  <a:sym typeface="Arial"/>
                </a:rPr>
              </a:br>
              <a:r>
                <a:rPr lang="pt-BR" sz="1500" b="0" i="0" u="none" strike="noStrike" cap="none">
                  <a:solidFill>
                    <a:srgbClr val="000000"/>
                  </a:solidFill>
                  <a:latin typeface="Arial"/>
                  <a:ea typeface="Arial"/>
                  <a:cs typeface="Arial"/>
                  <a:sym typeface="Arial"/>
                </a:rPr>
                <a:t>e Conformidade</a:t>
              </a:r>
              <a:endParaRPr/>
            </a:p>
          </p:txBody>
        </p:sp>
        <p:pic>
          <p:nvPicPr>
            <p:cNvPr id="658" name="Google Shape;658;p16" descr="AWs security and identity icon."/>
            <p:cNvPicPr preferRelativeResize="0"/>
            <p:nvPr/>
          </p:nvPicPr>
          <p:blipFill rotWithShape="1">
            <a:blip r:embed="rId11">
              <a:alphaModFix/>
            </a:blip>
            <a:srcRect/>
            <a:stretch/>
          </p:blipFill>
          <p:spPr>
            <a:xfrm>
              <a:off x="6564176" y="5240456"/>
              <a:ext cx="731520" cy="731520"/>
            </a:xfrm>
            <a:prstGeom prst="rect">
              <a:avLst/>
            </a:prstGeom>
            <a:noFill/>
            <a:ln>
              <a:noFill/>
            </a:ln>
          </p:spPr>
        </p:pic>
        <p:pic>
          <p:nvPicPr>
            <p:cNvPr id="659" name="Google Shape;659;p16" descr="AWS database icon."/>
            <p:cNvPicPr preferRelativeResize="0"/>
            <p:nvPr/>
          </p:nvPicPr>
          <p:blipFill rotWithShape="1">
            <a:blip r:embed="rId12">
              <a:alphaModFix/>
            </a:blip>
            <a:srcRect/>
            <a:stretch/>
          </p:blipFill>
          <p:spPr>
            <a:xfrm>
              <a:off x="4472489" y="2490944"/>
              <a:ext cx="731520" cy="731520"/>
            </a:xfrm>
            <a:prstGeom prst="rect">
              <a:avLst/>
            </a:prstGeom>
            <a:noFill/>
            <a:ln>
              <a:noFill/>
            </a:ln>
          </p:spPr>
        </p:pic>
        <p:sp>
          <p:nvSpPr>
            <p:cNvPr id="660" name="Google Shape;660;p16"/>
            <p:cNvSpPr txBox="1"/>
            <p:nvPr/>
          </p:nvSpPr>
          <p:spPr>
            <a:xfrm>
              <a:off x="4329135" y="3183283"/>
              <a:ext cx="1018200" cy="8310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pt-BR" sz="1600" b="0" i="0" u="none" strike="noStrike" cap="none">
                  <a:solidFill>
                    <a:srgbClr val="000000"/>
                  </a:solidFill>
                  <a:latin typeface="Arial"/>
                  <a:ea typeface="Arial"/>
                  <a:cs typeface="Arial"/>
                  <a:sym typeface="Arial"/>
                </a:rPr>
                <a:t>Banco de dados</a:t>
              </a:r>
              <a:endParaRPr/>
            </a:p>
          </p:txBody>
        </p:sp>
        <p:sp>
          <p:nvSpPr>
            <p:cNvPr id="661" name="Google Shape;661;p16"/>
            <p:cNvSpPr txBox="1"/>
            <p:nvPr/>
          </p:nvSpPr>
          <p:spPr>
            <a:xfrm>
              <a:off x="8485450" y="1912722"/>
              <a:ext cx="1279500" cy="5850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pt-BR" sz="1600" b="0" i="0" u="none" strike="noStrike" cap="none">
                  <a:solidFill>
                    <a:srgbClr val="000000"/>
                  </a:solidFill>
                  <a:latin typeface="Arial"/>
                  <a:ea typeface="Arial"/>
                  <a:cs typeface="Arial"/>
                  <a:sym typeface="Arial"/>
                </a:rPr>
                <a:t>Negócios </a:t>
              </a:r>
              <a:br>
                <a:rPr lang="pt-BR" sz="1600" b="0" i="0" u="none" strike="noStrike" cap="none">
                  <a:solidFill>
                    <a:srgbClr val="000000"/>
                  </a:solidFill>
                  <a:latin typeface="Arial"/>
                  <a:ea typeface="Arial"/>
                  <a:cs typeface="Arial"/>
                  <a:sym typeface="Arial"/>
                </a:rPr>
              </a:br>
              <a:r>
                <a:rPr lang="pt-BR" sz="1600" b="0" i="0" u="none" strike="noStrike" cap="none">
                  <a:solidFill>
                    <a:srgbClr val="000000"/>
                  </a:solidFill>
                  <a:latin typeface="Arial"/>
                  <a:ea typeface="Arial"/>
                  <a:cs typeface="Arial"/>
                  <a:sym typeface="Arial"/>
                </a:rPr>
                <a:t>Aplicativos</a:t>
              </a:r>
              <a:endParaRPr/>
            </a:p>
          </p:txBody>
        </p:sp>
        <p:pic>
          <p:nvPicPr>
            <p:cNvPr id="662" name="Google Shape;662;p16" descr="AWS enterprise applications icon."/>
            <p:cNvPicPr preferRelativeResize="0"/>
            <p:nvPr/>
          </p:nvPicPr>
          <p:blipFill rotWithShape="1">
            <a:blip r:embed="rId13">
              <a:alphaModFix/>
            </a:blip>
            <a:srcRect/>
            <a:stretch/>
          </p:blipFill>
          <p:spPr>
            <a:xfrm>
              <a:off x="8759448" y="1226550"/>
              <a:ext cx="731520" cy="731520"/>
            </a:xfrm>
            <a:prstGeom prst="rect">
              <a:avLst/>
            </a:prstGeom>
            <a:noFill/>
            <a:ln>
              <a:noFill/>
            </a:ln>
          </p:spPr>
        </p:pic>
        <p:pic>
          <p:nvPicPr>
            <p:cNvPr id="663" name="Google Shape;663;p16" descr="AWS machine learning icon."/>
            <p:cNvPicPr preferRelativeResize="0"/>
            <p:nvPr/>
          </p:nvPicPr>
          <p:blipFill rotWithShape="1">
            <a:blip r:embed="rId14">
              <a:alphaModFix/>
            </a:blip>
            <a:srcRect/>
            <a:stretch/>
          </p:blipFill>
          <p:spPr>
            <a:xfrm>
              <a:off x="2754527" y="3881466"/>
              <a:ext cx="731520" cy="731520"/>
            </a:xfrm>
            <a:prstGeom prst="rect">
              <a:avLst/>
            </a:prstGeom>
            <a:noFill/>
            <a:ln>
              <a:noFill/>
            </a:ln>
          </p:spPr>
        </p:pic>
        <p:sp>
          <p:nvSpPr>
            <p:cNvPr id="664" name="Google Shape;664;p16"/>
            <p:cNvSpPr txBox="1"/>
            <p:nvPr/>
          </p:nvSpPr>
          <p:spPr>
            <a:xfrm>
              <a:off x="2388416" y="4571628"/>
              <a:ext cx="1420800" cy="5850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pt-BR" sz="1600" b="0" i="0" u="none" strike="noStrike" cap="none">
                  <a:solidFill>
                    <a:srgbClr val="000000"/>
                  </a:solidFill>
                  <a:latin typeface="Arial"/>
                  <a:ea typeface="Arial"/>
                  <a:cs typeface="Arial"/>
                  <a:sym typeface="Arial"/>
                </a:rPr>
                <a:t>Machine learning</a:t>
              </a:r>
              <a:endParaRPr/>
            </a:p>
          </p:txBody>
        </p:sp>
        <p:pic>
          <p:nvPicPr>
            <p:cNvPr id="665" name="Google Shape;665;p16"/>
            <p:cNvPicPr preferRelativeResize="0"/>
            <p:nvPr/>
          </p:nvPicPr>
          <p:blipFill rotWithShape="1">
            <a:blip r:embed="rId15">
              <a:alphaModFix/>
            </a:blip>
            <a:srcRect/>
            <a:stretch/>
          </p:blipFill>
          <p:spPr>
            <a:xfrm>
              <a:off x="6564176" y="1226550"/>
              <a:ext cx="731520" cy="731520"/>
            </a:xfrm>
            <a:prstGeom prst="rect">
              <a:avLst/>
            </a:prstGeom>
            <a:noFill/>
            <a:ln>
              <a:noFill/>
            </a:ln>
          </p:spPr>
        </p:pic>
        <p:sp>
          <p:nvSpPr>
            <p:cNvPr id="666" name="Google Shape;666;p16"/>
            <p:cNvSpPr txBox="1"/>
            <p:nvPr/>
          </p:nvSpPr>
          <p:spPr>
            <a:xfrm>
              <a:off x="6358305" y="1909439"/>
              <a:ext cx="1143300" cy="5850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pt-BR" sz="1600" b="0" i="0" u="none" strike="noStrike" cap="none">
                  <a:solidFill>
                    <a:srgbClr val="000000"/>
                  </a:solidFill>
                  <a:latin typeface="Arial"/>
                  <a:ea typeface="Arial"/>
                  <a:cs typeface="Arial"/>
                  <a:sym typeface="Arial"/>
                </a:rPr>
                <a:t>Blockchain</a:t>
              </a:r>
              <a:endParaRPr/>
            </a:p>
          </p:txBody>
        </p:sp>
        <p:pic>
          <p:nvPicPr>
            <p:cNvPr id="667" name="Google Shape;667;p16"/>
            <p:cNvPicPr preferRelativeResize="0"/>
            <p:nvPr/>
          </p:nvPicPr>
          <p:blipFill rotWithShape="1">
            <a:blip r:embed="rId16">
              <a:alphaModFix/>
            </a:blip>
            <a:srcRect/>
            <a:stretch/>
          </p:blipFill>
          <p:spPr>
            <a:xfrm>
              <a:off x="2754527" y="1226550"/>
              <a:ext cx="731520" cy="731520"/>
            </a:xfrm>
            <a:prstGeom prst="rect">
              <a:avLst/>
            </a:prstGeom>
            <a:noFill/>
            <a:ln>
              <a:noFill/>
            </a:ln>
          </p:spPr>
        </p:pic>
        <p:sp>
          <p:nvSpPr>
            <p:cNvPr id="668" name="Google Shape;668;p16"/>
            <p:cNvSpPr txBox="1"/>
            <p:nvPr/>
          </p:nvSpPr>
          <p:spPr>
            <a:xfrm>
              <a:off x="2523810" y="1907686"/>
              <a:ext cx="1193100" cy="5850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pt-BR" sz="1600" b="0" i="0" u="none" strike="noStrike" cap="none">
                  <a:solidFill>
                    <a:srgbClr val="000000"/>
                  </a:solidFill>
                  <a:latin typeface="Arial"/>
                  <a:ea typeface="Arial"/>
                  <a:cs typeface="Arial"/>
                  <a:sym typeface="Arial"/>
                </a:rPr>
                <a:t>Aplicativo</a:t>
              </a:r>
              <a:endParaRPr/>
            </a:p>
            <a:p>
              <a:pPr marL="0" marR="0" lvl="0" indent="0" algn="ctr" rtl="0">
                <a:lnSpc>
                  <a:spcPct val="100000"/>
                </a:lnSpc>
                <a:spcBef>
                  <a:spcPts val="0"/>
                </a:spcBef>
                <a:spcAft>
                  <a:spcPts val="0"/>
                </a:spcAft>
                <a:buClr>
                  <a:srgbClr val="000000"/>
                </a:buClr>
                <a:buSzPts val="1600"/>
                <a:buFont typeface="Arial"/>
                <a:buNone/>
              </a:pPr>
              <a:r>
                <a:rPr lang="pt-BR" sz="1600" b="0" i="0" u="none" strike="noStrike" cap="none">
                  <a:solidFill>
                    <a:srgbClr val="000000"/>
                  </a:solidFill>
                  <a:latin typeface="Arial"/>
                  <a:ea typeface="Arial"/>
                  <a:cs typeface="Arial"/>
                  <a:sym typeface="Arial"/>
                </a:rPr>
                <a:t>Integração</a:t>
              </a:r>
              <a:endParaRPr sz="1600" b="0" i="0" u="none" strike="noStrike" cap="none">
                <a:solidFill>
                  <a:srgbClr val="000000"/>
                </a:solidFill>
                <a:latin typeface="Arial"/>
                <a:ea typeface="Arial"/>
                <a:cs typeface="Arial"/>
                <a:sym typeface="Arial"/>
              </a:endParaRPr>
            </a:p>
          </p:txBody>
        </p:sp>
        <p:pic>
          <p:nvPicPr>
            <p:cNvPr id="669" name="Google Shape;669;p16"/>
            <p:cNvPicPr preferRelativeResize="0"/>
            <p:nvPr/>
          </p:nvPicPr>
          <p:blipFill rotWithShape="1">
            <a:blip r:embed="rId17">
              <a:alphaModFix/>
            </a:blip>
            <a:srcRect/>
            <a:stretch/>
          </p:blipFill>
          <p:spPr>
            <a:xfrm>
              <a:off x="4472489" y="1226550"/>
              <a:ext cx="731520" cy="731520"/>
            </a:xfrm>
            <a:prstGeom prst="rect">
              <a:avLst/>
            </a:prstGeom>
            <a:noFill/>
            <a:ln>
              <a:noFill/>
            </a:ln>
          </p:spPr>
        </p:pic>
        <p:sp>
          <p:nvSpPr>
            <p:cNvPr id="670" name="Google Shape;670;p16"/>
            <p:cNvSpPr txBox="1"/>
            <p:nvPr/>
          </p:nvSpPr>
          <p:spPr>
            <a:xfrm>
              <a:off x="3745643" y="1916287"/>
              <a:ext cx="2185200" cy="5850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pt-BR" sz="1600" b="0" i="0" u="none" strike="noStrike" cap="none">
                  <a:solidFill>
                    <a:srgbClr val="000000"/>
                  </a:solidFill>
                  <a:latin typeface="Arial"/>
                  <a:ea typeface="Arial"/>
                  <a:cs typeface="Arial"/>
                  <a:sym typeface="Arial"/>
                </a:rPr>
                <a:t>Realidade aumentada </a:t>
              </a:r>
              <a:br>
                <a:rPr lang="pt-BR" sz="1600" b="0" i="0" u="none" strike="noStrike" cap="none">
                  <a:solidFill>
                    <a:srgbClr val="000000"/>
                  </a:solidFill>
                  <a:latin typeface="Arial"/>
                  <a:ea typeface="Arial"/>
                  <a:cs typeface="Arial"/>
                  <a:sym typeface="Arial"/>
                </a:rPr>
              </a:br>
              <a:r>
                <a:rPr lang="pt-BR" sz="1600" b="0" i="0" u="none" strike="noStrike" cap="none">
                  <a:solidFill>
                    <a:srgbClr val="000000"/>
                  </a:solidFill>
                  <a:latin typeface="Arial"/>
                  <a:ea typeface="Arial"/>
                  <a:cs typeface="Arial"/>
                  <a:sym typeface="Arial"/>
                </a:rPr>
                <a:t>e realidade virtual</a:t>
              </a:r>
              <a:endParaRPr/>
            </a:p>
          </p:txBody>
        </p:sp>
        <p:pic>
          <p:nvPicPr>
            <p:cNvPr id="671" name="Google Shape;671;p16"/>
            <p:cNvPicPr preferRelativeResize="0"/>
            <p:nvPr/>
          </p:nvPicPr>
          <p:blipFill rotWithShape="1">
            <a:blip r:embed="rId18">
              <a:alphaModFix/>
            </a:blip>
            <a:srcRect/>
            <a:stretch/>
          </p:blipFill>
          <p:spPr>
            <a:xfrm>
              <a:off x="8759448" y="2490944"/>
              <a:ext cx="731520" cy="731520"/>
            </a:xfrm>
            <a:prstGeom prst="rect">
              <a:avLst/>
            </a:prstGeom>
            <a:noFill/>
            <a:ln>
              <a:noFill/>
            </a:ln>
          </p:spPr>
        </p:pic>
        <p:sp>
          <p:nvSpPr>
            <p:cNvPr id="672" name="Google Shape;672;p16"/>
            <p:cNvSpPr txBox="1"/>
            <p:nvPr/>
          </p:nvSpPr>
          <p:spPr>
            <a:xfrm>
              <a:off x="8531937" y="3181072"/>
              <a:ext cx="1186500" cy="10773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pt-BR" sz="1600" b="0" i="0" u="none" strike="noStrike" cap="none">
                  <a:solidFill>
                    <a:srgbClr val="000000"/>
                  </a:solidFill>
                  <a:latin typeface="Arial"/>
                  <a:ea typeface="Arial"/>
                  <a:cs typeface="Arial"/>
                  <a:sym typeface="Arial"/>
                </a:rPr>
                <a:t>Usuário final </a:t>
              </a:r>
              <a:endParaRPr/>
            </a:p>
            <a:p>
              <a:pPr marL="0" marR="0" lvl="0" indent="0" algn="ctr" rtl="0">
                <a:lnSpc>
                  <a:spcPct val="100000"/>
                </a:lnSpc>
                <a:spcBef>
                  <a:spcPts val="0"/>
                </a:spcBef>
                <a:spcAft>
                  <a:spcPts val="0"/>
                </a:spcAft>
                <a:buClr>
                  <a:srgbClr val="000000"/>
                </a:buClr>
                <a:buSzPts val="1600"/>
                <a:buFont typeface="Arial"/>
                <a:buNone/>
              </a:pPr>
              <a:r>
                <a:rPr lang="pt-BR" sz="1600" b="0" i="0" u="none" strike="noStrike" cap="none">
                  <a:solidFill>
                    <a:srgbClr val="000000"/>
                  </a:solidFill>
                  <a:latin typeface="Arial"/>
                  <a:ea typeface="Arial"/>
                  <a:cs typeface="Arial"/>
                  <a:sym typeface="Arial"/>
                </a:rPr>
                <a:t>Computação</a:t>
              </a:r>
              <a:endParaRPr/>
            </a:p>
          </p:txBody>
        </p:sp>
        <p:pic>
          <p:nvPicPr>
            <p:cNvPr id="673" name="Google Shape;673;p16"/>
            <p:cNvPicPr preferRelativeResize="0"/>
            <p:nvPr/>
          </p:nvPicPr>
          <p:blipFill rotWithShape="1">
            <a:blip r:embed="rId19">
              <a:alphaModFix/>
            </a:blip>
            <a:srcRect/>
            <a:stretch/>
          </p:blipFill>
          <p:spPr>
            <a:xfrm>
              <a:off x="6564176" y="3881466"/>
              <a:ext cx="731520" cy="731520"/>
            </a:xfrm>
            <a:prstGeom prst="rect">
              <a:avLst/>
            </a:prstGeom>
            <a:noFill/>
            <a:ln>
              <a:noFill/>
            </a:ln>
          </p:spPr>
        </p:pic>
        <p:sp>
          <p:nvSpPr>
            <p:cNvPr id="674" name="Google Shape;674;p16"/>
            <p:cNvSpPr txBox="1"/>
            <p:nvPr/>
          </p:nvSpPr>
          <p:spPr>
            <a:xfrm>
              <a:off x="6180372" y="4579366"/>
              <a:ext cx="1499100" cy="5850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pt-BR" sz="1600" b="0" i="0" u="none" strike="noStrike" cap="none">
                  <a:solidFill>
                    <a:srgbClr val="000000"/>
                  </a:solidFill>
                  <a:latin typeface="Arial"/>
                  <a:ea typeface="Arial"/>
                  <a:cs typeface="Arial"/>
                  <a:sym typeface="Arial"/>
                </a:rPr>
                <a:t>Serviços de mídia</a:t>
              </a:r>
              <a:endParaRPr/>
            </a:p>
          </p:txBody>
        </p:sp>
        <p:pic>
          <p:nvPicPr>
            <p:cNvPr id="675" name="Google Shape;675;p16"/>
            <p:cNvPicPr preferRelativeResize="0"/>
            <p:nvPr/>
          </p:nvPicPr>
          <p:blipFill rotWithShape="1">
            <a:blip r:embed="rId20">
              <a:alphaModFix/>
            </a:blip>
            <a:srcRect/>
            <a:stretch/>
          </p:blipFill>
          <p:spPr>
            <a:xfrm>
              <a:off x="8759448" y="3881466"/>
              <a:ext cx="731520" cy="731520"/>
            </a:xfrm>
            <a:prstGeom prst="rect">
              <a:avLst/>
            </a:prstGeom>
            <a:noFill/>
            <a:ln>
              <a:noFill/>
            </a:ln>
          </p:spPr>
        </p:pic>
        <p:sp>
          <p:nvSpPr>
            <p:cNvPr id="676" name="Google Shape;676;p16"/>
            <p:cNvSpPr txBox="1"/>
            <p:nvPr/>
          </p:nvSpPr>
          <p:spPr>
            <a:xfrm>
              <a:off x="8380453" y="4588147"/>
              <a:ext cx="1489500" cy="5850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pt-BR" sz="1600" b="0" i="0" u="none" strike="noStrike" cap="none">
                  <a:solidFill>
                    <a:srgbClr val="000000"/>
                  </a:solidFill>
                  <a:latin typeface="Arial"/>
                  <a:ea typeface="Arial"/>
                  <a:cs typeface="Arial"/>
                  <a:sym typeface="Arial"/>
                </a:rPr>
                <a:t>Migração e </a:t>
              </a:r>
              <a:endParaRPr/>
            </a:p>
            <a:p>
              <a:pPr marL="0" marR="0" lvl="0" indent="0" algn="ctr" rtl="0">
                <a:lnSpc>
                  <a:spcPct val="100000"/>
                </a:lnSpc>
                <a:spcBef>
                  <a:spcPts val="0"/>
                </a:spcBef>
                <a:spcAft>
                  <a:spcPts val="0"/>
                </a:spcAft>
                <a:buClr>
                  <a:srgbClr val="000000"/>
                </a:buClr>
                <a:buSzPts val="1600"/>
                <a:buFont typeface="Arial"/>
                <a:buNone/>
              </a:pPr>
              <a:r>
                <a:rPr lang="pt-BR" sz="1600" b="0" i="0" u="none" strike="noStrike" cap="none">
                  <a:solidFill>
                    <a:srgbClr val="000000"/>
                  </a:solidFill>
                  <a:latin typeface="Arial"/>
                  <a:ea typeface="Arial"/>
                  <a:cs typeface="Arial"/>
                  <a:sym typeface="Arial"/>
                </a:rPr>
                <a:t>Transferência</a:t>
              </a:r>
              <a:endParaRPr/>
            </a:p>
          </p:txBody>
        </p:sp>
        <p:pic>
          <p:nvPicPr>
            <p:cNvPr id="677" name="Google Shape;677;p16"/>
            <p:cNvPicPr preferRelativeResize="0"/>
            <p:nvPr/>
          </p:nvPicPr>
          <p:blipFill rotWithShape="1">
            <a:blip r:embed="rId21">
              <a:alphaModFix/>
            </a:blip>
            <a:srcRect/>
            <a:stretch/>
          </p:blipFill>
          <p:spPr>
            <a:xfrm>
              <a:off x="10629817" y="2490944"/>
              <a:ext cx="731520" cy="731520"/>
            </a:xfrm>
            <a:prstGeom prst="rect">
              <a:avLst/>
            </a:prstGeom>
            <a:noFill/>
            <a:ln>
              <a:noFill/>
            </a:ln>
          </p:spPr>
        </p:pic>
        <p:sp>
          <p:nvSpPr>
            <p:cNvPr id="678" name="Google Shape;678;p16"/>
            <p:cNvSpPr txBox="1"/>
            <p:nvPr/>
          </p:nvSpPr>
          <p:spPr>
            <a:xfrm>
              <a:off x="10396695" y="3190696"/>
              <a:ext cx="1197900" cy="5850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pt-BR" sz="1600" b="0" i="0" u="none" strike="noStrike" cap="none">
                  <a:solidFill>
                    <a:srgbClr val="000000"/>
                  </a:solidFill>
                  <a:latin typeface="Arial"/>
                  <a:ea typeface="Arial"/>
                  <a:cs typeface="Arial"/>
                  <a:sym typeface="Arial"/>
                </a:rPr>
                <a:t>Tecnologia de jogos</a:t>
              </a:r>
              <a:endParaRPr/>
            </a:p>
          </p:txBody>
        </p:sp>
        <p:pic>
          <p:nvPicPr>
            <p:cNvPr id="679" name="Google Shape;679;p16"/>
            <p:cNvPicPr preferRelativeResize="0"/>
            <p:nvPr/>
          </p:nvPicPr>
          <p:blipFill rotWithShape="1">
            <a:blip r:embed="rId22">
              <a:alphaModFix/>
            </a:blip>
            <a:srcRect/>
            <a:stretch/>
          </p:blipFill>
          <p:spPr>
            <a:xfrm>
              <a:off x="4472489" y="5240456"/>
              <a:ext cx="731520" cy="731520"/>
            </a:xfrm>
            <a:prstGeom prst="rect">
              <a:avLst/>
            </a:prstGeom>
            <a:noFill/>
            <a:ln>
              <a:noFill/>
            </a:ln>
          </p:spPr>
        </p:pic>
        <p:sp>
          <p:nvSpPr>
            <p:cNvPr id="680" name="Google Shape;680;p16"/>
            <p:cNvSpPr txBox="1"/>
            <p:nvPr/>
          </p:nvSpPr>
          <p:spPr>
            <a:xfrm>
              <a:off x="4383638" y="5952961"/>
              <a:ext cx="909300" cy="338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pt-BR" sz="1600" b="0" i="0" u="none" strike="noStrike" cap="none">
                  <a:solidFill>
                    <a:srgbClr val="000000"/>
                  </a:solidFill>
                  <a:latin typeface="Arial"/>
                  <a:ea typeface="Arial"/>
                  <a:cs typeface="Arial"/>
                  <a:sym typeface="Arial"/>
                </a:rPr>
                <a:t>Satélite</a:t>
              </a:r>
              <a:endParaRPr/>
            </a:p>
          </p:txBody>
        </p:sp>
        <p:pic>
          <p:nvPicPr>
            <p:cNvPr id="681" name="Google Shape;681;p16"/>
            <p:cNvPicPr preferRelativeResize="0"/>
            <p:nvPr/>
          </p:nvPicPr>
          <p:blipFill rotWithShape="1">
            <a:blip r:embed="rId23">
              <a:alphaModFix/>
            </a:blip>
            <a:srcRect/>
            <a:stretch/>
          </p:blipFill>
          <p:spPr>
            <a:xfrm>
              <a:off x="2754527" y="2490944"/>
              <a:ext cx="731520" cy="731520"/>
            </a:xfrm>
            <a:prstGeom prst="rect">
              <a:avLst/>
            </a:prstGeom>
            <a:noFill/>
            <a:ln>
              <a:noFill/>
            </a:ln>
          </p:spPr>
        </p:pic>
        <p:sp>
          <p:nvSpPr>
            <p:cNvPr id="682" name="Google Shape;682;p16"/>
            <p:cNvSpPr txBox="1"/>
            <p:nvPr/>
          </p:nvSpPr>
          <p:spPr>
            <a:xfrm>
              <a:off x="2453277" y="3167064"/>
              <a:ext cx="1334100" cy="8310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pt-BR" sz="1600" b="0" i="0" u="none" strike="noStrike" cap="none">
                  <a:solidFill>
                    <a:srgbClr val="000000"/>
                  </a:solidFill>
                  <a:latin typeface="Arial"/>
                  <a:ea typeface="Arial"/>
                  <a:cs typeface="Arial"/>
                  <a:sym typeface="Arial"/>
                </a:rPr>
                <a:t>Cliente </a:t>
              </a:r>
              <a:br>
                <a:rPr lang="pt-BR" sz="1600" b="0" i="0" u="none" strike="noStrike" cap="none">
                  <a:solidFill>
                    <a:srgbClr val="000000"/>
                  </a:solidFill>
                  <a:latin typeface="Arial"/>
                  <a:ea typeface="Arial"/>
                  <a:cs typeface="Arial"/>
                  <a:sym typeface="Arial"/>
                </a:rPr>
              </a:br>
              <a:r>
                <a:rPr lang="pt-BR" sz="1600" b="0" i="0" u="none" strike="noStrike" cap="none">
                  <a:solidFill>
                    <a:srgbClr val="000000"/>
                  </a:solidFill>
                  <a:latin typeface="Arial"/>
                  <a:ea typeface="Arial"/>
                  <a:cs typeface="Arial"/>
                  <a:sym typeface="Arial"/>
                </a:rPr>
                <a:t>Envolvimento</a:t>
              </a:r>
              <a:endParaRPr/>
            </a:p>
          </p:txBody>
        </p:sp>
        <p:pic>
          <p:nvPicPr>
            <p:cNvPr id="683" name="Google Shape;683;p16"/>
            <p:cNvPicPr preferRelativeResize="0"/>
            <p:nvPr/>
          </p:nvPicPr>
          <p:blipFill rotWithShape="1">
            <a:blip r:embed="rId24">
              <a:alphaModFix/>
            </a:blip>
            <a:srcRect/>
            <a:stretch/>
          </p:blipFill>
          <p:spPr>
            <a:xfrm>
              <a:off x="876609" y="2490944"/>
              <a:ext cx="731520" cy="731520"/>
            </a:xfrm>
            <a:prstGeom prst="rect">
              <a:avLst/>
            </a:prstGeom>
            <a:noFill/>
            <a:ln>
              <a:noFill/>
            </a:ln>
          </p:spPr>
        </p:pic>
        <p:sp>
          <p:nvSpPr>
            <p:cNvPr id="684" name="Google Shape;684;p16"/>
            <p:cNvSpPr txBox="1"/>
            <p:nvPr/>
          </p:nvSpPr>
          <p:spPr>
            <a:xfrm>
              <a:off x="553719" y="3169460"/>
              <a:ext cx="1377300" cy="8310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pt-BR" sz="1600" b="0" i="0" u="none" strike="noStrike" cap="none">
                  <a:solidFill>
                    <a:srgbClr val="000000"/>
                  </a:solidFill>
                  <a:latin typeface="Arial"/>
                  <a:ea typeface="Arial"/>
                  <a:cs typeface="Arial"/>
                  <a:sym typeface="Arial"/>
                </a:rPr>
                <a:t>Otimização </a:t>
              </a:r>
              <a:br>
                <a:rPr lang="pt-BR" sz="1600" b="0" i="0" u="none" strike="noStrike" cap="none">
                  <a:solidFill>
                    <a:srgbClr val="000000"/>
                  </a:solidFill>
                  <a:latin typeface="Arial"/>
                  <a:ea typeface="Arial"/>
                  <a:cs typeface="Arial"/>
                  <a:sym typeface="Arial"/>
                </a:rPr>
              </a:br>
              <a:r>
                <a:rPr lang="pt-BR" sz="1600" b="0" i="0" u="none" strike="noStrike" cap="none">
                  <a:solidFill>
                    <a:srgbClr val="000000"/>
                  </a:solidFill>
                  <a:latin typeface="Arial"/>
                  <a:ea typeface="Arial"/>
                  <a:cs typeface="Arial"/>
                  <a:sym typeface="Arial"/>
                </a:rPr>
                <a:t>Gerenciamento</a:t>
              </a:r>
              <a:endParaRPr/>
            </a:p>
          </p:txBody>
        </p:sp>
        <p:pic>
          <p:nvPicPr>
            <p:cNvPr id="685" name="Google Shape;685;p16"/>
            <p:cNvPicPr preferRelativeResize="0"/>
            <p:nvPr/>
          </p:nvPicPr>
          <p:blipFill rotWithShape="1">
            <a:blip r:embed="rId25">
              <a:alphaModFix/>
            </a:blip>
            <a:srcRect/>
            <a:stretch/>
          </p:blipFill>
          <p:spPr>
            <a:xfrm>
              <a:off x="2754527" y="5240456"/>
              <a:ext cx="731520" cy="731520"/>
            </a:xfrm>
            <a:prstGeom prst="rect">
              <a:avLst/>
            </a:prstGeom>
            <a:noFill/>
            <a:ln>
              <a:noFill/>
            </a:ln>
          </p:spPr>
        </p:pic>
        <p:sp>
          <p:nvSpPr>
            <p:cNvPr id="686" name="Google Shape;686;p16"/>
            <p:cNvSpPr txBox="1"/>
            <p:nvPr/>
          </p:nvSpPr>
          <p:spPr>
            <a:xfrm>
              <a:off x="2642432" y="5952961"/>
              <a:ext cx="955800" cy="5850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pt-BR" sz="1600" b="0" i="0" u="none" strike="noStrike" cap="none">
                  <a:solidFill>
                    <a:srgbClr val="000000"/>
                  </a:solidFill>
                  <a:latin typeface="Arial"/>
                  <a:ea typeface="Arial"/>
                  <a:cs typeface="Arial"/>
                  <a:sym typeface="Arial"/>
                </a:rPr>
                <a:t>Robótica</a:t>
              </a:r>
              <a:endParaRPr/>
            </a:p>
          </p:txBody>
        </p:sp>
        <p:sp>
          <p:nvSpPr>
            <p:cNvPr id="687" name="Google Shape;687;p16"/>
            <p:cNvSpPr/>
            <p:nvPr/>
          </p:nvSpPr>
          <p:spPr>
            <a:xfrm>
              <a:off x="5915378" y="5250258"/>
              <a:ext cx="2029200" cy="1266900"/>
            </a:xfrm>
            <a:prstGeom prst="rect">
              <a:avLst/>
            </a:prstGeom>
            <a:noFill/>
            <a:ln w="57150"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b="1" i="0" u="none" strike="noStrike" cap="none">
                <a:solidFill>
                  <a:schemeClr val="lt1"/>
                </a:solidFill>
                <a:latin typeface="Arial"/>
                <a:ea typeface="Arial"/>
                <a:cs typeface="Arial"/>
                <a:sym typeface="Arial"/>
              </a:endParaRPr>
            </a:p>
          </p:txBody>
        </p:sp>
        <p:sp>
          <p:nvSpPr>
            <p:cNvPr id="688" name="Google Shape;688;p16"/>
            <p:cNvSpPr/>
            <p:nvPr/>
          </p:nvSpPr>
          <p:spPr>
            <a:xfrm>
              <a:off x="8110650" y="5259934"/>
              <a:ext cx="2029200" cy="1266900"/>
            </a:xfrm>
            <a:prstGeom prst="rect">
              <a:avLst/>
            </a:prstGeom>
            <a:noFill/>
            <a:ln w="57150"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b="1" i="0" u="none" strike="noStrike" cap="none">
                <a:solidFill>
                  <a:schemeClr val="lt1"/>
                </a:solidFill>
                <a:latin typeface="Arial"/>
                <a:ea typeface="Arial"/>
                <a:cs typeface="Arial"/>
                <a:sym typeface="Arial"/>
              </a:endParaRPr>
            </a:p>
          </p:txBody>
        </p:sp>
        <p:sp>
          <p:nvSpPr>
            <p:cNvPr id="689" name="Google Shape;689;p16"/>
            <p:cNvSpPr/>
            <p:nvPr/>
          </p:nvSpPr>
          <p:spPr>
            <a:xfrm>
              <a:off x="9981019" y="1218195"/>
              <a:ext cx="2029200" cy="1266900"/>
            </a:xfrm>
            <a:prstGeom prst="rect">
              <a:avLst/>
            </a:prstGeom>
            <a:noFill/>
            <a:ln w="57150"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b="1" i="0" u="none" strike="noStrike" cap="none">
                <a:solidFill>
                  <a:schemeClr val="lt1"/>
                </a:solidFill>
                <a:latin typeface="Arial"/>
                <a:ea typeface="Arial"/>
                <a:cs typeface="Arial"/>
                <a:sym typeface="Arial"/>
              </a:endParaRPr>
            </a:p>
          </p:txBody>
        </p:sp>
        <p:sp>
          <p:nvSpPr>
            <p:cNvPr id="690" name="Google Shape;690;p16"/>
            <p:cNvSpPr/>
            <p:nvPr/>
          </p:nvSpPr>
          <p:spPr>
            <a:xfrm>
              <a:off x="3823691" y="3865147"/>
              <a:ext cx="2029200" cy="1266900"/>
            </a:xfrm>
            <a:prstGeom prst="rect">
              <a:avLst/>
            </a:prstGeom>
            <a:noFill/>
            <a:ln w="57150"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b="1" i="0" u="none" strike="noStrike" cap="none">
                <a:solidFill>
                  <a:schemeClr val="lt1"/>
                </a:solidFill>
                <a:latin typeface="Arial"/>
                <a:ea typeface="Arial"/>
                <a:cs typeface="Arial"/>
                <a:sym typeface="Arial"/>
              </a:endParaRPr>
            </a:p>
          </p:txBody>
        </p:sp>
        <p:sp>
          <p:nvSpPr>
            <p:cNvPr id="691" name="Google Shape;691;p16"/>
            <p:cNvSpPr/>
            <p:nvPr/>
          </p:nvSpPr>
          <p:spPr>
            <a:xfrm>
              <a:off x="3823691" y="2464017"/>
              <a:ext cx="2029200" cy="1266900"/>
            </a:xfrm>
            <a:prstGeom prst="rect">
              <a:avLst/>
            </a:prstGeom>
            <a:noFill/>
            <a:ln w="57150"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b="1" i="0" u="none" strike="noStrike" cap="none">
                <a:solidFill>
                  <a:schemeClr val="lt1"/>
                </a:solidFill>
                <a:latin typeface="Arial"/>
                <a:ea typeface="Arial"/>
                <a:cs typeface="Arial"/>
                <a:sym typeface="Arial"/>
              </a:endParaRPr>
            </a:p>
          </p:txBody>
        </p:sp>
        <p:sp>
          <p:nvSpPr>
            <p:cNvPr id="692" name="Google Shape;692;p16"/>
            <p:cNvSpPr/>
            <p:nvPr/>
          </p:nvSpPr>
          <p:spPr>
            <a:xfrm>
              <a:off x="227811" y="2469379"/>
              <a:ext cx="2029200" cy="1266900"/>
            </a:xfrm>
            <a:prstGeom prst="rect">
              <a:avLst/>
            </a:prstGeom>
            <a:noFill/>
            <a:ln w="57150"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b="1" i="0" u="none" strike="noStrike" cap="none">
                <a:solidFill>
                  <a:schemeClr val="dk1"/>
                </a:solidFill>
                <a:latin typeface="Arial"/>
                <a:ea typeface="Arial"/>
                <a:cs typeface="Arial"/>
                <a:sym typeface="Arial"/>
              </a:endParaRPr>
            </a:p>
          </p:txBody>
        </p:sp>
        <p:sp>
          <p:nvSpPr>
            <p:cNvPr id="693" name="Google Shape;693;p16"/>
            <p:cNvSpPr/>
            <p:nvPr/>
          </p:nvSpPr>
          <p:spPr>
            <a:xfrm>
              <a:off x="227811" y="5245768"/>
              <a:ext cx="2029200" cy="1266900"/>
            </a:xfrm>
            <a:prstGeom prst="rect">
              <a:avLst/>
            </a:prstGeom>
            <a:noFill/>
            <a:ln w="57150"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b="1" i="0" u="none" strike="noStrike" cap="none">
                <a:solidFill>
                  <a:schemeClr val="lt1"/>
                </a:solidFill>
                <a:latin typeface="Arial"/>
                <a:ea typeface="Arial"/>
                <a:cs typeface="Arial"/>
                <a:sym typeface="Arial"/>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97"/>
        <p:cNvGrpSpPr/>
        <p:nvPr/>
      </p:nvGrpSpPr>
      <p:grpSpPr>
        <a:xfrm>
          <a:off x="0" y="0"/>
          <a:ext cx="0" cy="0"/>
          <a:chOff x="0" y="0"/>
          <a:chExt cx="0" cy="0"/>
        </a:xfrm>
      </p:grpSpPr>
      <p:sp>
        <p:nvSpPr>
          <p:cNvPr id="698" name="Google Shape;698;p17"/>
          <p:cNvSpPr txBox="1">
            <a:spLocks noGrp="1"/>
          </p:cNvSpPr>
          <p:nvPr>
            <p:ph type="title"/>
          </p:nvPr>
        </p:nvSpPr>
        <p:spPr>
          <a:xfrm>
            <a:off x="419100" y="365125"/>
            <a:ext cx="11209020" cy="474119"/>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4000"/>
              <a:buFont typeface="Arial"/>
              <a:buNone/>
            </a:pPr>
            <a:r>
              <a:rPr lang="pt-BR"/>
              <a:t>Categoria de serviço de armazenamento</a:t>
            </a:r>
            <a:endParaRPr/>
          </a:p>
        </p:txBody>
      </p:sp>
      <p:sp>
        <p:nvSpPr>
          <p:cNvPr id="699" name="Google Shape;699;p17"/>
          <p:cNvSpPr txBox="1"/>
          <p:nvPr/>
        </p:nvSpPr>
        <p:spPr>
          <a:xfrm>
            <a:off x="7498080" y="1767840"/>
            <a:ext cx="3536546" cy="83099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2400" b="0" i="0" u="none" strike="noStrike" cap="none">
                <a:solidFill>
                  <a:schemeClr val="dk1"/>
                </a:solidFill>
                <a:latin typeface="Arial"/>
                <a:ea typeface="Arial"/>
                <a:cs typeface="Arial"/>
                <a:sym typeface="Arial"/>
              </a:rPr>
              <a:t>Serviços de </a:t>
            </a:r>
            <a:br>
              <a:rPr lang="pt-BR" sz="2400" b="0" i="0" u="none" strike="noStrike" cap="none">
                <a:solidFill>
                  <a:schemeClr val="dk1"/>
                </a:solidFill>
                <a:latin typeface="Arial"/>
                <a:ea typeface="Arial"/>
                <a:cs typeface="Arial"/>
                <a:sym typeface="Arial"/>
              </a:rPr>
            </a:br>
            <a:r>
              <a:rPr lang="pt-BR" sz="2400" b="1" i="0" u="none" strike="noStrike" cap="none">
                <a:solidFill>
                  <a:schemeClr val="accent5"/>
                </a:solidFill>
                <a:latin typeface="Arial"/>
                <a:ea typeface="Arial"/>
                <a:cs typeface="Arial"/>
                <a:sym typeface="Arial"/>
              </a:rPr>
              <a:t>armazenamento da AWS</a:t>
            </a:r>
            <a:endParaRPr/>
          </a:p>
        </p:txBody>
      </p:sp>
      <p:sp>
        <p:nvSpPr>
          <p:cNvPr id="700" name="Google Shape;700;p17"/>
          <p:cNvSpPr txBox="1">
            <a:spLocks noGrp="1"/>
          </p:cNvSpPr>
          <p:nvPr>
            <p:ph type="sldNum" idx="12"/>
          </p:nvPr>
        </p:nvSpPr>
        <p:spPr>
          <a:xfrm>
            <a:off x="90297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pt-BR"/>
              <a:t>17</a:t>
            </a:fld>
            <a:endParaRPr/>
          </a:p>
        </p:txBody>
      </p:sp>
      <p:sp>
        <p:nvSpPr>
          <p:cNvPr id="701" name="Google Shape;701;p17"/>
          <p:cNvSpPr txBox="1">
            <a:spLocks noGrp="1"/>
          </p:cNvSpPr>
          <p:nvPr>
            <p:ph type="ftr" idx="11"/>
          </p:nvPr>
        </p:nvSpPr>
        <p:spPr>
          <a:xfrm>
            <a:off x="419100" y="6356350"/>
            <a:ext cx="4272887"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pt-BR"/>
              <a:t>© 2019 Amazon Web Services, Inc. ou suas afiliadas. Todos os direitos reservados.</a:t>
            </a:r>
            <a:endParaRPr/>
          </a:p>
        </p:txBody>
      </p:sp>
      <p:pic>
        <p:nvPicPr>
          <p:cNvPr id="702" name="Google Shape;702;p17"/>
          <p:cNvPicPr preferRelativeResize="0"/>
          <p:nvPr/>
        </p:nvPicPr>
        <p:blipFill rotWithShape="1">
          <a:blip r:embed="rId3">
            <a:alphaModFix/>
          </a:blip>
          <a:srcRect/>
          <a:stretch/>
        </p:blipFill>
        <p:spPr>
          <a:xfrm>
            <a:off x="6583680" y="1645920"/>
            <a:ext cx="952500" cy="952500"/>
          </a:xfrm>
          <a:prstGeom prst="rect">
            <a:avLst/>
          </a:prstGeom>
          <a:noFill/>
          <a:ln>
            <a:noFill/>
          </a:ln>
        </p:spPr>
      </p:pic>
      <p:sp>
        <p:nvSpPr>
          <p:cNvPr id="703" name="Google Shape;703;p17"/>
          <p:cNvSpPr txBox="1"/>
          <p:nvPr/>
        </p:nvSpPr>
        <p:spPr>
          <a:xfrm>
            <a:off x="6977477" y="3811992"/>
            <a:ext cx="1975088" cy="83099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pt-BR" sz="1600" b="0" i="0" u="none" strike="noStrike" cap="none">
                <a:solidFill>
                  <a:schemeClr val="dk1"/>
                </a:solidFill>
                <a:latin typeface="Arial"/>
                <a:ea typeface="Arial"/>
                <a:cs typeface="Arial"/>
                <a:sym typeface="Arial"/>
              </a:rPr>
              <a:t>Amazon Elastic Block Store (Amazon EBS)</a:t>
            </a:r>
            <a:endParaRPr/>
          </a:p>
        </p:txBody>
      </p:sp>
      <p:sp>
        <p:nvSpPr>
          <p:cNvPr id="704" name="Google Shape;704;p17"/>
          <p:cNvSpPr txBox="1"/>
          <p:nvPr/>
        </p:nvSpPr>
        <p:spPr>
          <a:xfrm>
            <a:off x="9058954" y="3824183"/>
            <a:ext cx="1946816" cy="83099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pt-BR" sz="1600" b="0" i="0" u="none" strike="noStrike" cap="none">
                <a:solidFill>
                  <a:schemeClr val="dk1"/>
                </a:solidFill>
                <a:latin typeface="Arial"/>
                <a:ea typeface="Arial"/>
                <a:cs typeface="Arial"/>
                <a:sym typeface="Arial"/>
              </a:rPr>
              <a:t>Amazon Elastic </a:t>
            </a:r>
            <a:br>
              <a:rPr lang="pt-BR" sz="1600" b="0" i="0" u="none" strike="noStrike" cap="none">
                <a:solidFill>
                  <a:schemeClr val="dk1"/>
                </a:solidFill>
                <a:latin typeface="Arial"/>
                <a:ea typeface="Arial"/>
                <a:cs typeface="Arial"/>
                <a:sym typeface="Arial"/>
              </a:rPr>
            </a:br>
            <a:r>
              <a:rPr lang="pt-BR" sz="1600" b="0" i="0" u="none" strike="noStrike" cap="none">
                <a:solidFill>
                  <a:schemeClr val="dk1"/>
                </a:solidFill>
                <a:latin typeface="Arial"/>
                <a:ea typeface="Arial"/>
                <a:cs typeface="Arial"/>
                <a:sym typeface="Arial"/>
              </a:rPr>
              <a:t>Sistema de arquivos </a:t>
            </a:r>
            <a:br>
              <a:rPr lang="pt-BR" sz="1600" b="0" i="0" u="none" strike="noStrike" cap="none">
                <a:solidFill>
                  <a:schemeClr val="dk1"/>
                </a:solidFill>
                <a:latin typeface="Arial"/>
                <a:ea typeface="Arial"/>
                <a:cs typeface="Arial"/>
                <a:sym typeface="Arial"/>
              </a:rPr>
            </a:br>
            <a:r>
              <a:rPr lang="pt-BR" sz="1600" b="0" i="0" u="none" strike="noStrike" cap="none">
                <a:solidFill>
                  <a:schemeClr val="dk1"/>
                </a:solidFill>
                <a:latin typeface="Arial"/>
                <a:ea typeface="Arial"/>
                <a:cs typeface="Arial"/>
                <a:sym typeface="Arial"/>
              </a:rPr>
              <a:t>(Amazon EFS)</a:t>
            </a:r>
            <a:endParaRPr/>
          </a:p>
        </p:txBody>
      </p:sp>
      <p:pic>
        <p:nvPicPr>
          <p:cNvPr id="705" name="Google Shape;705;p17"/>
          <p:cNvPicPr preferRelativeResize="0"/>
          <p:nvPr/>
        </p:nvPicPr>
        <p:blipFill rotWithShape="1">
          <a:blip r:embed="rId4">
            <a:alphaModFix/>
          </a:blip>
          <a:srcRect/>
          <a:stretch/>
        </p:blipFill>
        <p:spPr>
          <a:xfrm>
            <a:off x="7609118" y="3108960"/>
            <a:ext cx="711200" cy="711200"/>
          </a:xfrm>
          <a:prstGeom prst="rect">
            <a:avLst/>
          </a:prstGeom>
          <a:noFill/>
          <a:ln>
            <a:noFill/>
          </a:ln>
        </p:spPr>
      </p:pic>
      <p:pic>
        <p:nvPicPr>
          <p:cNvPr id="706" name="Google Shape;706;p17"/>
          <p:cNvPicPr preferRelativeResize="0"/>
          <p:nvPr/>
        </p:nvPicPr>
        <p:blipFill rotWithShape="1">
          <a:blip r:embed="rId5">
            <a:alphaModFix/>
          </a:blip>
          <a:srcRect/>
          <a:stretch/>
        </p:blipFill>
        <p:spPr>
          <a:xfrm>
            <a:off x="9692640" y="3108960"/>
            <a:ext cx="711200" cy="711200"/>
          </a:xfrm>
          <a:prstGeom prst="rect">
            <a:avLst/>
          </a:prstGeom>
          <a:noFill/>
          <a:ln>
            <a:noFill/>
          </a:ln>
        </p:spPr>
      </p:pic>
      <p:pic>
        <p:nvPicPr>
          <p:cNvPr id="707" name="Google Shape;707;p17"/>
          <p:cNvPicPr preferRelativeResize="0"/>
          <p:nvPr/>
        </p:nvPicPr>
        <p:blipFill rotWithShape="1">
          <a:blip r:embed="rId6">
            <a:alphaModFix/>
          </a:blip>
          <a:srcRect/>
          <a:stretch/>
        </p:blipFill>
        <p:spPr>
          <a:xfrm>
            <a:off x="5486400" y="3108960"/>
            <a:ext cx="711200" cy="711200"/>
          </a:xfrm>
          <a:prstGeom prst="rect">
            <a:avLst/>
          </a:prstGeom>
          <a:noFill/>
          <a:ln>
            <a:noFill/>
          </a:ln>
        </p:spPr>
      </p:pic>
      <p:sp>
        <p:nvSpPr>
          <p:cNvPr id="708" name="Google Shape;708;p17"/>
          <p:cNvSpPr txBox="1"/>
          <p:nvPr/>
        </p:nvSpPr>
        <p:spPr>
          <a:xfrm>
            <a:off x="4691987" y="3811992"/>
            <a:ext cx="2303123" cy="83099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pt-BR" sz="1600" b="0" i="0" u="none" strike="noStrike" cap="none">
                <a:solidFill>
                  <a:schemeClr val="dk1"/>
                </a:solidFill>
                <a:latin typeface="Arial"/>
                <a:ea typeface="Arial"/>
                <a:cs typeface="Arial"/>
                <a:sym typeface="Arial"/>
              </a:rPr>
              <a:t>Amazon Simple Storage Service (Amazon S3)</a:t>
            </a:r>
            <a:endParaRPr/>
          </a:p>
        </p:txBody>
      </p:sp>
      <p:pic>
        <p:nvPicPr>
          <p:cNvPr id="709" name="Google Shape;709;p17"/>
          <p:cNvPicPr preferRelativeResize="0"/>
          <p:nvPr/>
        </p:nvPicPr>
        <p:blipFill rotWithShape="1">
          <a:blip r:embed="rId7">
            <a:alphaModFix/>
          </a:blip>
          <a:srcRect/>
          <a:stretch/>
        </p:blipFill>
        <p:spPr>
          <a:xfrm>
            <a:off x="6634069" y="4937760"/>
            <a:ext cx="711200" cy="711200"/>
          </a:xfrm>
          <a:prstGeom prst="rect">
            <a:avLst/>
          </a:prstGeom>
          <a:noFill/>
          <a:ln>
            <a:noFill/>
          </a:ln>
        </p:spPr>
      </p:pic>
      <p:sp>
        <p:nvSpPr>
          <p:cNvPr id="710" name="Google Shape;710;p17"/>
          <p:cNvSpPr txBox="1"/>
          <p:nvPr/>
        </p:nvSpPr>
        <p:spPr>
          <a:xfrm>
            <a:off x="5826525" y="5659465"/>
            <a:ext cx="2301904" cy="83099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pt-BR" sz="1600" b="0" i="0" u="none" strike="noStrike" cap="none">
                <a:solidFill>
                  <a:schemeClr val="dk1"/>
                </a:solidFill>
                <a:latin typeface="Arial"/>
                <a:ea typeface="Arial"/>
                <a:cs typeface="Arial"/>
                <a:sym typeface="Arial"/>
              </a:rPr>
              <a:t>Amazon Simple Storage Service </a:t>
            </a:r>
            <a:br>
              <a:rPr lang="pt-BR" sz="1600" b="0" i="0" u="none" strike="noStrike" cap="none">
                <a:solidFill>
                  <a:schemeClr val="dk1"/>
                </a:solidFill>
                <a:latin typeface="Arial"/>
                <a:ea typeface="Arial"/>
                <a:cs typeface="Arial"/>
                <a:sym typeface="Arial"/>
              </a:rPr>
            </a:br>
            <a:r>
              <a:rPr lang="pt-BR" sz="1600" b="0" i="0" u="none" strike="noStrike" cap="none">
                <a:solidFill>
                  <a:schemeClr val="dk1"/>
                </a:solidFill>
                <a:latin typeface="Arial"/>
                <a:ea typeface="Arial"/>
                <a:cs typeface="Arial"/>
                <a:sym typeface="Arial"/>
              </a:rPr>
              <a:t>Glacier</a:t>
            </a:r>
            <a:endParaRPr/>
          </a:p>
        </p:txBody>
      </p:sp>
      <p:pic>
        <p:nvPicPr>
          <p:cNvPr id="711" name="Google Shape;711;p17"/>
          <p:cNvPicPr preferRelativeResize="0"/>
          <p:nvPr/>
        </p:nvPicPr>
        <p:blipFill rotWithShape="1">
          <a:blip r:embed="rId8">
            <a:alphaModFix/>
          </a:blip>
          <a:srcRect/>
          <a:stretch/>
        </p:blipFill>
        <p:spPr>
          <a:xfrm>
            <a:off x="548640" y="1645920"/>
            <a:ext cx="3657600" cy="2743200"/>
          </a:xfrm>
          <a:prstGeom prst="rect">
            <a:avLst/>
          </a:prstGeom>
          <a:noFill/>
          <a:ln>
            <a:noFill/>
          </a:ln>
        </p:spPr>
      </p:pic>
      <p:sp>
        <p:nvSpPr>
          <p:cNvPr id="712" name="Google Shape;712;p17"/>
          <p:cNvSpPr txBox="1"/>
          <p:nvPr/>
        </p:nvSpPr>
        <p:spPr>
          <a:xfrm>
            <a:off x="419101" y="4463771"/>
            <a:ext cx="4055556" cy="179217"/>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pt-BR" sz="900" b="0" i="0" u="none" strike="noStrike" cap="none">
                <a:solidFill>
                  <a:srgbClr val="888888"/>
                </a:solidFill>
                <a:latin typeface="Arial"/>
                <a:ea typeface="Arial"/>
                <a:cs typeface="Arial"/>
                <a:sym typeface="Arial"/>
              </a:rPr>
              <a:t>Foto de https://www.pexels.com/photo/black-and-grey-device-159282/</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16"/>
        <p:cNvGrpSpPr/>
        <p:nvPr/>
      </p:nvGrpSpPr>
      <p:grpSpPr>
        <a:xfrm>
          <a:off x="0" y="0"/>
          <a:ext cx="0" cy="0"/>
          <a:chOff x="0" y="0"/>
          <a:chExt cx="0" cy="0"/>
        </a:xfrm>
      </p:grpSpPr>
      <p:sp>
        <p:nvSpPr>
          <p:cNvPr id="717" name="Google Shape;717;p18"/>
          <p:cNvSpPr txBox="1">
            <a:spLocks noGrp="1"/>
          </p:cNvSpPr>
          <p:nvPr>
            <p:ph type="title"/>
          </p:nvPr>
        </p:nvSpPr>
        <p:spPr>
          <a:xfrm>
            <a:off x="419100" y="365125"/>
            <a:ext cx="9034272" cy="474119"/>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4000"/>
              <a:buFont typeface="Arial"/>
              <a:buNone/>
            </a:pPr>
            <a:r>
              <a:rPr lang="pt-BR"/>
              <a:t>Categoria de serviço de computação</a:t>
            </a:r>
            <a:endParaRPr/>
          </a:p>
        </p:txBody>
      </p:sp>
      <p:sp>
        <p:nvSpPr>
          <p:cNvPr id="718" name="Google Shape;718;p18"/>
          <p:cNvSpPr txBox="1"/>
          <p:nvPr/>
        </p:nvSpPr>
        <p:spPr>
          <a:xfrm>
            <a:off x="7485888" y="1767840"/>
            <a:ext cx="3093212" cy="83099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2400" b="0" i="0" u="none" strike="noStrike" cap="none">
                <a:solidFill>
                  <a:schemeClr val="dk1"/>
                </a:solidFill>
                <a:latin typeface="Arial"/>
                <a:ea typeface="Arial"/>
                <a:cs typeface="Arial"/>
                <a:sym typeface="Arial"/>
              </a:rPr>
              <a:t>Serviços de </a:t>
            </a:r>
            <a:r>
              <a:rPr lang="pt-BR" sz="2400" b="1" i="0" u="none" strike="noStrike" cap="none">
                <a:solidFill>
                  <a:schemeClr val="accent5"/>
                </a:solidFill>
                <a:latin typeface="Arial"/>
                <a:ea typeface="Arial"/>
                <a:cs typeface="Arial"/>
                <a:sym typeface="Arial"/>
              </a:rPr>
              <a:t>computação da AWS</a:t>
            </a:r>
            <a:endParaRPr/>
          </a:p>
        </p:txBody>
      </p:sp>
      <p:pic>
        <p:nvPicPr>
          <p:cNvPr id="719" name="Google Shape;719;p18"/>
          <p:cNvPicPr preferRelativeResize="0"/>
          <p:nvPr/>
        </p:nvPicPr>
        <p:blipFill rotWithShape="1">
          <a:blip r:embed="rId3">
            <a:alphaModFix/>
          </a:blip>
          <a:srcRect/>
          <a:stretch/>
        </p:blipFill>
        <p:spPr>
          <a:xfrm>
            <a:off x="6583680" y="1645920"/>
            <a:ext cx="952500" cy="952500"/>
          </a:xfrm>
          <a:prstGeom prst="rect">
            <a:avLst/>
          </a:prstGeom>
          <a:noFill/>
          <a:ln>
            <a:noFill/>
          </a:ln>
        </p:spPr>
      </p:pic>
      <p:sp>
        <p:nvSpPr>
          <p:cNvPr id="720" name="Google Shape;720;p18"/>
          <p:cNvSpPr txBox="1"/>
          <p:nvPr/>
        </p:nvSpPr>
        <p:spPr>
          <a:xfrm>
            <a:off x="5083131" y="3833271"/>
            <a:ext cx="1513305" cy="33855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pt-BR" sz="1600" b="0" i="0" u="none" strike="noStrike" cap="none">
                <a:solidFill>
                  <a:schemeClr val="dk1"/>
                </a:solidFill>
                <a:latin typeface="Arial"/>
                <a:ea typeface="Arial"/>
                <a:cs typeface="Arial"/>
                <a:sym typeface="Arial"/>
              </a:rPr>
              <a:t>Amazon EC2</a:t>
            </a:r>
            <a:endParaRPr/>
          </a:p>
        </p:txBody>
      </p:sp>
      <p:pic>
        <p:nvPicPr>
          <p:cNvPr id="721" name="Google Shape;721;p18"/>
          <p:cNvPicPr preferRelativeResize="0"/>
          <p:nvPr/>
        </p:nvPicPr>
        <p:blipFill rotWithShape="1">
          <a:blip r:embed="rId4">
            <a:alphaModFix/>
          </a:blip>
          <a:srcRect/>
          <a:stretch/>
        </p:blipFill>
        <p:spPr>
          <a:xfrm>
            <a:off x="5486400" y="3108960"/>
            <a:ext cx="711200" cy="711200"/>
          </a:xfrm>
          <a:prstGeom prst="rect">
            <a:avLst/>
          </a:prstGeom>
          <a:noFill/>
          <a:ln>
            <a:noFill/>
          </a:ln>
        </p:spPr>
      </p:pic>
      <p:sp>
        <p:nvSpPr>
          <p:cNvPr id="722" name="Google Shape;722;p18"/>
          <p:cNvSpPr txBox="1"/>
          <p:nvPr/>
        </p:nvSpPr>
        <p:spPr>
          <a:xfrm>
            <a:off x="6829013" y="3821998"/>
            <a:ext cx="1352391" cy="5847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pt-BR" sz="1600" b="0" i="0" u="none" strike="noStrike" cap="none">
                <a:solidFill>
                  <a:schemeClr val="dk1"/>
                </a:solidFill>
                <a:latin typeface="Arial"/>
                <a:ea typeface="Arial"/>
                <a:cs typeface="Arial"/>
                <a:sym typeface="Arial"/>
              </a:rPr>
              <a:t>Amazon EC2 </a:t>
            </a:r>
            <a:br>
              <a:rPr lang="pt-BR" sz="1600" b="0" i="0" u="none" strike="noStrike" cap="none">
                <a:solidFill>
                  <a:schemeClr val="dk1"/>
                </a:solidFill>
                <a:latin typeface="Arial"/>
                <a:ea typeface="Arial"/>
                <a:cs typeface="Arial"/>
                <a:sym typeface="Arial"/>
              </a:rPr>
            </a:br>
            <a:r>
              <a:rPr lang="pt-BR" sz="1600" b="0" i="0" u="none" strike="noStrike" cap="none">
                <a:solidFill>
                  <a:schemeClr val="dk1"/>
                </a:solidFill>
                <a:latin typeface="Arial"/>
                <a:ea typeface="Arial"/>
                <a:cs typeface="Arial"/>
                <a:sym typeface="Arial"/>
              </a:rPr>
              <a:t>Auto Scaling</a:t>
            </a:r>
            <a:endParaRPr/>
          </a:p>
        </p:txBody>
      </p:sp>
      <p:pic>
        <p:nvPicPr>
          <p:cNvPr id="723" name="Google Shape;723;p18"/>
          <p:cNvPicPr preferRelativeResize="0"/>
          <p:nvPr/>
        </p:nvPicPr>
        <p:blipFill rotWithShape="1">
          <a:blip r:embed="rId5">
            <a:alphaModFix/>
          </a:blip>
          <a:srcRect/>
          <a:stretch/>
        </p:blipFill>
        <p:spPr>
          <a:xfrm>
            <a:off x="7149609" y="3108960"/>
            <a:ext cx="711200" cy="711200"/>
          </a:xfrm>
          <a:prstGeom prst="rect">
            <a:avLst/>
          </a:prstGeom>
          <a:noFill/>
          <a:ln>
            <a:noFill/>
          </a:ln>
        </p:spPr>
      </p:pic>
      <p:sp>
        <p:nvSpPr>
          <p:cNvPr id="724" name="Google Shape;724;p18"/>
          <p:cNvSpPr txBox="1"/>
          <p:nvPr/>
        </p:nvSpPr>
        <p:spPr>
          <a:xfrm>
            <a:off x="8256603" y="3789560"/>
            <a:ext cx="1828060" cy="83099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pt-BR" sz="1600" b="0" i="0" u="none" strike="noStrike" cap="none">
                <a:solidFill>
                  <a:schemeClr val="dk1"/>
                </a:solidFill>
                <a:latin typeface="Arial"/>
                <a:ea typeface="Arial"/>
                <a:cs typeface="Arial"/>
                <a:sym typeface="Arial"/>
              </a:rPr>
              <a:t>Amazon Elastic Container Service (Amazon ECS)</a:t>
            </a:r>
            <a:endParaRPr/>
          </a:p>
        </p:txBody>
      </p:sp>
      <p:pic>
        <p:nvPicPr>
          <p:cNvPr id="725" name="Google Shape;725;p18"/>
          <p:cNvPicPr preferRelativeResize="0"/>
          <p:nvPr/>
        </p:nvPicPr>
        <p:blipFill rotWithShape="1">
          <a:blip r:embed="rId6">
            <a:alphaModFix/>
          </a:blip>
          <a:srcRect/>
          <a:stretch/>
        </p:blipFill>
        <p:spPr>
          <a:xfrm>
            <a:off x="8815033" y="3108960"/>
            <a:ext cx="711200" cy="711200"/>
          </a:xfrm>
          <a:prstGeom prst="rect">
            <a:avLst/>
          </a:prstGeom>
          <a:noFill/>
          <a:ln>
            <a:noFill/>
          </a:ln>
        </p:spPr>
      </p:pic>
      <p:sp>
        <p:nvSpPr>
          <p:cNvPr id="726" name="Google Shape;726;p18"/>
          <p:cNvSpPr txBox="1"/>
          <p:nvPr/>
        </p:nvSpPr>
        <p:spPr>
          <a:xfrm>
            <a:off x="5163589" y="5642359"/>
            <a:ext cx="1352391" cy="5847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pt-BR" sz="1600" b="0" i="0" u="none" strike="noStrike" cap="none">
                <a:solidFill>
                  <a:schemeClr val="dk1"/>
                </a:solidFill>
                <a:latin typeface="Arial"/>
                <a:ea typeface="Arial"/>
                <a:cs typeface="Arial"/>
                <a:sym typeface="Arial"/>
              </a:rPr>
              <a:t>AWS Elastic </a:t>
            </a:r>
            <a:br>
              <a:rPr lang="pt-BR" sz="1600" b="0" i="0" u="none" strike="noStrike" cap="none">
                <a:solidFill>
                  <a:schemeClr val="dk1"/>
                </a:solidFill>
                <a:latin typeface="Arial"/>
                <a:ea typeface="Arial"/>
                <a:cs typeface="Arial"/>
                <a:sym typeface="Arial"/>
              </a:rPr>
            </a:br>
            <a:r>
              <a:rPr lang="pt-BR" sz="1600" b="0" i="0" u="none" strike="noStrike" cap="none">
                <a:solidFill>
                  <a:schemeClr val="dk1"/>
                </a:solidFill>
                <a:latin typeface="Arial"/>
                <a:ea typeface="Arial"/>
                <a:cs typeface="Arial"/>
                <a:sym typeface="Arial"/>
              </a:rPr>
              <a:t>Beanstalk</a:t>
            </a:r>
            <a:endParaRPr/>
          </a:p>
        </p:txBody>
      </p:sp>
      <p:pic>
        <p:nvPicPr>
          <p:cNvPr id="727" name="Google Shape;727;p18"/>
          <p:cNvPicPr preferRelativeResize="0"/>
          <p:nvPr/>
        </p:nvPicPr>
        <p:blipFill rotWithShape="1">
          <a:blip r:embed="rId7">
            <a:alphaModFix/>
          </a:blip>
          <a:srcRect/>
          <a:stretch/>
        </p:blipFill>
        <p:spPr>
          <a:xfrm>
            <a:off x="5484185" y="4937760"/>
            <a:ext cx="711200" cy="711200"/>
          </a:xfrm>
          <a:prstGeom prst="rect">
            <a:avLst/>
          </a:prstGeom>
          <a:noFill/>
          <a:ln>
            <a:noFill/>
          </a:ln>
        </p:spPr>
      </p:pic>
      <p:sp>
        <p:nvSpPr>
          <p:cNvPr id="728" name="Google Shape;728;p18"/>
          <p:cNvSpPr txBox="1"/>
          <p:nvPr/>
        </p:nvSpPr>
        <p:spPr>
          <a:xfrm>
            <a:off x="6829012" y="5674588"/>
            <a:ext cx="1352391" cy="5847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pt-BR" sz="1600" b="0" i="0" u="none" strike="noStrike" cap="none">
                <a:solidFill>
                  <a:schemeClr val="dk1"/>
                </a:solidFill>
                <a:latin typeface="Arial"/>
                <a:ea typeface="Arial"/>
                <a:cs typeface="Arial"/>
                <a:sym typeface="Arial"/>
              </a:rPr>
              <a:t>AWS Lambda</a:t>
            </a:r>
            <a:endParaRPr/>
          </a:p>
        </p:txBody>
      </p:sp>
      <p:pic>
        <p:nvPicPr>
          <p:cNvPr id="729" name="Google Shape;729;p18"/>
          <p:cNvPicPr preferRelativeResize="0"/>
          <p:nvPr/>
        </p:nvPicPr>
        <p:blipFill rotWithShape="1">
          <a:blip r:embed="rId8">
            <a:alphaModFix/>
          </a:blip>
          <a:srcRect/>
          <a:stretch/>
        </p:blipFill>
        <p:spPr>
          <a:xfrm>
            <a:off x="7149609" y="4937760"/>
            <a:ext cx="711200" cy="711200"/>
          </a:xfrm>
          <a:prstGeom prst="rect">
            <a:avLst/>
          </a:prstGeom>
          <a:noFill/>
          <a:ln>
            <a:noFill/>
          </a:ln>
        </p:spPr>
      </p:pic>
      <p:sp>
        <p:nvSpPr>
          <p:cNvPr id="730" name="Google Shape;730;p18"/>
          <p:cNvSpPr txBox="1"/>
          <p:nvPr/>
        </p:nvSpPr>
        <p:spPr>
          <a:xfrm>
            <a:off x="8173560" y="5664437"/>
            <a:ext cx="1994145" cy="83099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pt-BR" sz="1600" b="0" i="0" u="none" strike="noStrike" cap="none">
                <a:solidFill>
                  <a:schemeClr val="dk1"/>
                </a:solidFill>
                <a:latin typeface="Arial"/>
                <a:ea typeface="Arial"/>
                <a:cs typeface="Arial"/>
                <a:sym typeface="Arial"/>
              </a:rPr>
              <a:t>Amazon Elastic Kubernetes Service (Amazon EKS)</a:t>
            </a:r>
            <a:endParaRPr sz="1200" b="0" i="0" u="none" strike="noStrike" cap="none">
              <a:solidFill>
                <a:schemeClr val="dk1"/>
              </a:solidFill>
              <a:latin typeface="Arial"/>
              <a:ea typeface="Arial"/>
              <a:cs typeface="Arial"/>
              <a:sym typeface="Arial"/>
            </a:endParaRPr>
          </a:p>
        </p:txBody>
      </p:sp>
      <p:pic>
        <p:nvPicPr>
          <p:cNvPr id="731" name="Google Shape;731;p18"/>
          <p:cNvPicPr preferRelativeResize="0"/>
          <p:nvPr/>
        </p:nvPicPr>
        <p:blipFill rotWithShape="1">
          <a:blip r:embed="rId9">
            <a:alphaModFix/>
          </a:blip>
          <a:srcRect/>
          <a:stretch/>
        </p:blipFill>
        <p:spPr>
          <a:xfrm>
            <a:off x="8815033" y="4937760"/>
            <a:ext cx="711200" cy="711200"/>
          </a:xfrm>
          <a:prstGeom prst="rect">
            <a:avLst/>
          </a:prstGeom>
          <a:noFill/>
          <a:ln>
            <a:noFill/>
          </a:ln>
        </p:spPr>
      </p:pic>
      <p:pic>
        <p:nvPicPr>
          <p:cNvPr id="732" name="Google Shape;732;p18"/>
          <p:cNvPicPr preferRelativeResize="0"/>
          <p:nvPr/>
        </p:nvPicPr>
        <p:blipFill rotWithShape="1">
          <a:blip r:embed="rId10">
            <a:alphaModFix/>
          </a:blip>
          <a:srcRect/>
          <a:stretch/>
        </p:blipFill>
        <p:spPr>
          <a:xfrm>
            <a:off x="548640" y="1645920"/>
            <a:ext cx="3775587" cy="2560320"/>
          </a:xfrm>
          <a:prstGeom prst="rect">
            <a:avLst/>
          </a:prstGeom>
          <a:noFill/>
          <a:ln>
            <a:noFill/>
          </a:ln>
        </p:spPr>
      </p:pic>
      <p:sp>
        <p:nvSpPr>
          <p:cNvPr id="733" name="Google Shape;733;p18"/>
          <p:cNvSpPr txBox="1"/>
          <p:nvPr/>
        </p:nvSpPr>
        <p:spPr>
          <a:xfrm>
            <a:off x="480659" y="4206240"/>
            <a:ext cx="4196781" cy="46393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pt-BR" sz="900" b="0" i="0" u="none" strike="noStrike" cap="none">
                <a:solidFill>
                  <a:srgbClr val="888888"/>
                </a:solidFill>
                <a:latin typeface="Arial"/>
                <a:ea typeface="Arial"/>
                <a:cs typeface="Arial"/>
                <a:sym typeface="Arial"/>
              </a:rPr>
              <a:t>Foto de https://www.pexels.com/photo/technology-computer-lines-board-50711/</a:t>
            </a:r>
            <a:endParaRPr/>
          </a:p>
        </p:txBody>
      </p:sp>
      <p:sp>
        <p:nvSpPr>
          <p:cNvPr id="734" name="Google Shape;734;p18"/>
          <p:cNvSpPr txBox="1"/>
          <p:nvPr/>
        </p:nvSpPr>
        <p:spPr>
          <a:xfrm>
            <a:off x="10166681" y="3833271"/>
            <a:ext cx="1859765" cy="5847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pt-BR" sz="1600" b="0" i="0" u="none" strike="noStrike" cap="none">
                <a:solidFill>
                  <a:schemeClr val="dk1"/>
                </a:solidFill>
                <a:latin typeface="Arial"/>
                <a:ea typeface="Arial"/>
                <a:cs typeface="Arial"/>
                <a:sym typeface="Arial"/>
              </a:rPr>
              <a:t>Amazon EC2 Container Registry</a:t>
            </a:r>
            <a:endParaRPr/>
          </a:p>
        </p:txBody>
      </p:sp>
      <p:pic>
        <p:nvPicPr>
          <p:cNvPr id="735" name="Google Shape;735;p18"/>
          <p:cNvPicPr preferRelativeResize="0"/>
          <p:nvPr/>
        </p:nvPicPr>
        <p:blipFill rotWithShape="1">
          <a:blip r:embed="rId11">
            <a:alphaModFix/>
          </a:blip>
          <a:srcRect/>
          <a:stretch/>
        </p:blipFill>
        <p:spPr>
          <a:xfrm>
            <a:off x="10728772" y="3108960"/>
            <a:ext cx="711200" cy="711200"/>
          </a:xfrm>
          <a:prstGeom prst="rect">
            <a:avLst/>
          </a:prstGeom>
          <a:noFill/>
          <a:ln>
            <a:noFill/>
          </a:ln>
        </p:spPr>
      </p:pic>
      <p:sp>
        <p:nvSpPr>
          <p:cNvPr id="736" name="Google Shape;736;p18"/>
          <p:cNvSpPr txBox="1"/>
          <p:nvPr/>
        </p:nvSpPr>
        <p:spPr>
          <a:xfrm>
            <a:off x="10340340" y="5697840"/>
            <a:ext cx="1352391" cy="33855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pt-BR" sz="1600" b="0" i="0" u="none" strike="noStrike" cap="none">
                <a:solidFill>
                  <a:schemeClr val="dk1"/>
                </a:solidFill>
                <a:latin typeface="Arial"/>
                <a:ea typeface="Arial"/>
                <a:cs typeface="Arial"/>
                <a:sym typeface="Arial"/>
              </a:rPr>
              <a:t>AWS Fargate</a:t>
            </a:r>
            <a:endParaRPr sz="1600" b="0" i="0" u="none" strike="noStrike" cap="none">
              <a:solidFill>
                <a:schemeClr val="dk1"/>
              </a:solidFill>
              <a:latin typeface="Arial"/>
              <a:ea typeface="Arial"/>
              <a:cs typeface="Arial"/>
              <a:sym typeface="Arial"/>
            </a:endParaRPr>
          </a:p>
        </p:txBody>
      </p:sp>
      <p:pic>
        <p:nvPicPr>
          <p:cNvPr id="737" name="Google Shape;737;p18"/>
          <p:cNvPicPr preferRelativeResize="0"/>
          <p:nvPr/>
        </p:nvPicPr>
        <p:blipFill rotWithShape="1">
          <a:blip r:embed="rId12">
            <a:alphaModFix/>
          </a:blip>
          <a:srcRect/>
          <a:stretch/>
        </p:blipFill>
        <p:spPr>
          <a:xfrm>
            <a:off x="10685448" y="4963388"/>
            <a:ext cx="711200" cy="711200"/>
          </a:xfrm>
          <a:prstGeom prst="rect">
            <a:avLst/>
          </a:prstGeom>
          <a:noFill/>
          <a:ln>
            <a:noFill/>
          </a:ln>
        </p:spPr>
      </p:pic>
      <p:sp>
        <p:nvSpPr>
          <p:cNvPr id="738" name="Google Shape;738;p18"/>
          <p:cNvSpPr txBox="1">
            <a:spLocks noGrp="1"/>
          </p:cNvSpPr>
          <p:nvPr>
            <p:ph type="sldNum" idx="12"/>
          </p:nvPr>
        </p:nvSpPr>
        <p:spPr>
          <a:xfrm>
            <a:off x="90297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pt-BR">
                <a:latin typeface="Arial"/>
                <a:ea typeface="Arial"/>
                <a:cs typeface="Arial"/>
                <a:sym typeface="Arial"/>
              </a:rPr>
              <a:t>18</a:t>
            </a:fld>
            <a:endParaRPr>
              <a:latin typeface="Arial"/>
              <a:ea typeface="Arial"/>
              <a:cs typeface="Arial"/>
              <a:sym typeface="Arial"/>
            </a:endParaRPr>
          </a:p>
        </p:txBody>
      </p:sp>
      <p:sp>
        <p:nvSpPr>
          <p:cNvPr id="739" name="Google Shape;739;p18"/>
          <p:cNvSpPr txBox="1">
            <a:spLocks noGrp="1"/>
          </p:cNvSpPr>
          <p:nvPr>
            <p:ph type="ftr" idx="11"/>
          </p:nvPr>
        </p:nvSpPr>
        <p:spPr>
          <a:xfrm>
            <a:off x="419100" y="6356350"/>
            <a:ext cx="444246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pt-BR"/>
              <a:t>© 2019 Amazon Web Services, Inc. ou suas afiliadas. Todos os direitos reservados.</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43"/>
        <p:cNvGrpSpPr/>
        <p:nvPr/>
      </p:nvGrpSpPr>
      <p:grpSpPr>
        <a:xfrm>
          <a:off x="0" y="0"/>
          <a:ext cx="0" cy="0"/>
          <a:chOff x="0" y="0"/>
          <a:chExt cx="0" cy="0"/>
        </a:xfrm>
      </p:grpSpPr>
      <p:sp>
        <p:nvSpPr>
          <p:cNvPr id="744" name="Google Shape;744;p19"/>
          <p:cNvSpPr txBox="1">
            <a:spLocks noGrp="1"/>
          </p:cNvSpPr>
          <p:nvPr>
            <p:ph type="title"/>
          </p:nvPr>
        </p:nvSpPr>
        <p:spPr>
          <a:xfrm>
            <a:off x="419100" y="365125"/>
            <a:ext cx="9034272" cy="474119"/>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4000"/>
              <a:buFont typeface="Arial"/>
              <a:buNone/>
            </a:pPr>
            <a:r>
              <a:rPr lang="pt-BR"/>
              <a:t>Categoria de serviço de banco de dados</a:t>
            </a:r>
            <a:endParaRPr/>
          </a:p>
        </p:txBody>
      </p:sp>
      <p:sp>
        <p:nvSpPr>
          <p:cNvPr id="745" name="Google Shape;745;p19"/>
          <p:cNvSpPr txBox="1"/>
          <p:nvPr/>
        </p:nvSpPr>
        <p:spPr>
          <a:xfrm>
            <a:off x="7485888" y="1767840"/>
            <a:ext cx="3454792" cy="83099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2400" b="0" i="0" u="none" strike="noStrike" cap="none">
                <a:solidFill>
                  <a:schemeClr val="dk1"/>
                </a:solidFill>
                <a:latin typeface="Arial"/>
                <a:ea typeface="Arial"/>
                <a:cs typeface="Arial"/>
                <a:sym typeface="Arial"/>
              </a:rPr>
              <a:t>Serviços de </a:t>
            </a:r>
            <a:br>
              <a:rPr lang="pt-BR" sz="2400" b="0" i="0" u="none" strike="noStrike" cap="none">
                <a:solidFill>
                  <a:schemeClr val="dk1"/>
                </a:solidFill>
                <a:latin typeface="Arial"/>
                <a:ea typeface="Arial"/>
                <a:cs typeface="Arial"/>
                <a:sym typeface="Arial"/>
              </a:rPr>
            </a:br>
            <a:r>
              <a:rPr lang="pt-BR" sz="2400" b="1" i="0" u="none" strike="noStrike" cap="none">
                <a:solidFill>
                  <a:schemeClr val="accent5"/>
                </a:solidFill>
                <a:latin typeface="Arial"/>
                <a:ea typeface="Arial"/>
                <a:cs typeface="Arial"/>
                <a:sym typeface="Arial"/>
              </a:rPr>
              <a:t>banco de dados da AWS</a:t>
            </a:r>
            <a:endParaRPr/>
          </a:p>
        </p:txBody>
      </p:sp>
      <p:pic>
        <p:nvPicPr>
          <p:cNvPr id="746" name="Google Shape;746;p19"/>
          <p:cNvPicPr preferRelativeResize="0"/>
          <p:nvPr/>
        </p:nvPicPr>
        <p:blipFill rotWithShape="1">
          <a:blip r:embed="rId3">
            <a:alphaModFix/>
          </a:blip>
          <a:srcRect/>
          <a:stretch/>
        </p:blipFill>
        <p:spPr>
          <a:xfrm>
            <a:off x="6583680" y="1645920"/>
            <a:ext cx="952500" cy="952500"/>
          </a:xfrm>
          <a:prstGeom prst="rect">
            <a:avLst/>
          </a:prstGeom>
          <a:noFill/>
          <a:ln>
            <a:noFill/>
          </a:ln>
        </p:spPr>
      </p:pic>
      <p:sp>
        <p:nvSpPr>
          <p:cNvPr id="747" name="Google Shape;747;p19"/>
          <p:cNvSpPr txBox="1"/>
          <p:nvPr/>
        </p:nvSpPr>
        <p:spPr>
          <a:xfrm>
            <a:off x="4868703" y="3818578"/>
            <a:ext cx="1947581" cy="5847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pt-BR" sz="1600" b="0" i="0" u="none" strike="noStrike" cap="none">
                <a:solidFill>
                  <a:schemeClr val="dk1"/>
                </a:solidFill>
                <a:latin typeface="Arial"/>
                <a:ea typeface="Arial"/>
                <a:cs typeface="Arial"/>
                <a:sym typeface="Arial"/>
              </a:rPr>
              <a:t>Amazon Relational Database Service</a:t>
            </a:r>
            <a:endParaRPr/>
          </a:p>
        </p:txBody>
      </p:sp>
      <p:pic>
        <p:nvPicPr>
          <p:cNvPr id="748" name="Google Shape;748;p19"/>
          <p:cNvPicPr preferRelativeResize="0"/>
          <p:nvPr/>
        </p:nvPicPr>
        <p:blipFill rotWithShape="1">
          <a:blip r:embed="rId4">
            <a:alphaModFix/>
          </a:blip>
          <a:srcRect/>
          <a:stretch/>
        </p:blipFill>
        <p:spPr>
          <a:xfrm>
            <a:off x="5486400" y="3108960"/>
            <a:ext cx="711200" cy="711200"/>
          </a:xfrm>
          <a:prstGeom prst="rect">
            <a:avLst/>
          </a:prstGeom>
          <a:noFill/>
          <a:ln>
            <a:noFill/>
          </a:ln>
        </p:spPr>
      </p:pic>
      <p:sp>
        <p:nvSpPr>
          <p:cNvPr id="749" name="Google Shape;749;p19"/>
          <p:cNvSpPr txBox="1"/>
          <p:nvPr/>
        </p:nvSpPr>
        <p:spPr>
          <a:xfrm>
            <a:off x="7157495" y="3818578"/>
            <a:ext cx="1657401" cy="33855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pt-BR" sz="1600" b="0" i="0" u="none" strike="noStrike" cap="none">
                <a:solidFill>
                  <a:schemeClr val="dk1"/>
                </a:solidFill>
                <a:latin typeface="Arial"/>
                <a:ea typeface="Arial"/>
                <a:cs typeface="Arial"/>
                <a:sym typeface="Arial"/>
              </a:rPr>
              <a:t>Amazon Aurora</a:t>
            </a:r>
            <a:endParaRPr/>
          </a:p>
        </p:txBody>
      </p:sp>
      <p:pic>
        <p:nvPicPr>
          <p:cNvPr id="750" name="Google Shape;750;p19"/>
          <p:cNvPicPr preferRelativeResize="0"/>
          <p:nvPr/>
        </p:nvPicPr>
        <p:blipFill rotWithShape="1">
          <a:blip r:embed="rId5">
            <a:alphaModFix/>
          </a:blip>
          <a:srcRect/>
          <a:stretch/>
        </p:blipFill>
        <p:spPr>
          <a:xfrm>
            <a:off x="7632192" y="3108960"/>
            <a:ext cx="711200" cy="711200"/>
          </a:xfrm>
          <a:prstGeom prst="rect">
            <a:avLst/>
          </a:prstGeom>
          <a:noFill/>
          <a:ln>
            <a:noFill/>
          </a:ln>
        </p:spPr>
      </p:pic>
      <p:sp>
        <p:nvSpPr>
          <p:cNvPr id="751" name="Google Shape;751;p19"/>
          <p:cNvSpPr txBox="1"/>
          <p:nvPr/>
        </p:nvSpPr>
        <p:spPr>
          <a:xfrm>
            <a:off x="6263996" y="5491579"/>
            <a:ext cx="1506552" cy="5847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pt-BR" sz="1600" b="0" i="0" u="none" strike="noStrike" cap="none">
                <a:solidFill>
                  <a:schemeClr val="dk1"/>
                </a:solidFill>
                <a:latin typeface="Arial"/>
                <a:ea typeface="Arial"/>
                <a:cs typeface="Arial"/>
                <a:sym typeface="Arial"/>
              </a:rPr>
              <a:t>Amazon DynamoDB</a:t>
            </a:r>
            <a:endParaRPr/>
          </a:p>
        </p:txBody>
      </p:sp>
      <p:pic>
        <p:nvPicPr>
          <p:cNvPr id="752" name="Google Shape;752;p19"/>
          <p:cNvPicPr preferRelativeResize="0"/>
          <p:nvPr/>
        </p:nvPicPr>
        <p:blipFill rotWithShape="1">
          <a:blip r:embed="rId6">
            <a:alphaModFix/>
          </a:blip>
          <a:srcRect/>
          <a:stretch/>
        </p:blipFill>
        <p:spPr>
          <a:xfrm>
            <a:off x="6685134" y="4757371"/>
            <a:ext cx="711200" cy="711200"/>
          </a:xfrm>
          <a:prstGeom prst="rect">
            <a:avLst/>
          </a:prstGeom>
          <a:noFill/>
          <a:ln>
            <a:noFill/>
          </a:ln>
        </p:spPr>
      </p:pic>
      <p:sp>
        <p:nvSpPr>
          <p:cNvPr id="753" name="Google Shape;753;p19"/>
          <p:cNvSpPr txBox="1"/>
          <p:nvPr/>
        </p:nvSpPr>
        <p:spPr>
          <a:xfrm>
            <a:off x="9202762" y="3843168"/>
            <a:ext cx="1657401" cy="5847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pt-BR" sz="1600" b="0" i="0" u="none" strike="noStrike" cap="none">
                <a:solidFill>
                  <a:schemeClr val="dk1"/>
                </a:solidFill>
                <a:latin typeface="Arial"/>
                <a:ea typeface="Arial"/>
                <a:cs typeface="Arial"/>
                <a:sym typeface="Arial"/>
              </a:rPr>
              <a:t>Amazon Redshift</a:t>
            </a:r>
            <a:endParaRPr/>
          </a:p>
        </p:txBody>
      </p:sp>
      <p:pic>
        <p:nvPicPr>
          <p:cNvPr id="754" name="Google Shape;754;p19"/>
          <p:cNvPicPr preferRelativeResize="0"/>
          <p:nvPr/>
        </p:nvPicPr>
        <p:blipFill rotWithShape="1">
          <a:blip r:embed="rId7">
            <a:alphaModFix/>
          </a:blip>
          <a:srcRect/>
          <a:stretch/>
        </p:blipFill>
        <p:spPr>
          <a:xfrm>
            <a:off x="9692640" y="3108960"/>
            <a:ext cx="711200" cy="711200"/>
          </a:xfrm>
          <a:prstGeom prst="rect">
            <a:avLst/>
          </a:prstGeom>
          <a:noFill/>
          <a:ln>
            <a:noFill/>
          </a:ln>
        </p:spPr>
      </p:pic>
      <p:pic>
        <p:nvPicPr>
          <p:cNvPr id="755" name="Google Shape;755;p19"/>
          <p:cNvPicPr preferRelativeResize="0"/>
          <p:nvPr/>
        </p:nvPicPr>
        <p:blipFill rotWithShape="1">
          <a:blip r:embed="rId8">
            <a:alphaModFix/>
          </a:blip>
          <a:srcRect r="69426"/>
          <a:stretch/>
        </p:blipFill>
        <p:spPr>
          <a:xfrm>
            <a:off x="552564" y="1635541"/>
            <a:ext cx="3200976" cy="4328715"/>
          </a:xfrm>
          <a:prstGeom prst="rect">
            <a:avLst/>
          </a:prstGeom>
          <a:noFill/>
          <a:ln>
            <a:noFill/>
          </a:ln>
        </p:spPr>
      </p:pic>
      <p:sp>
        <p:nvSpPr>
          <p:cNvPr id="756" name="Google Shape;756;p19"/>
          <p:cNvSpPr txBox="1"/>
          <p:nvPr/>
        </p:nvSpPr>
        <p:spPr>
          <a:xfrm>
            <a:off x="492682" y="5889144"/>
            <a:ext cx="4027635" cy="390306"/>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pt-BR" sz="900" b="0" i="0" u="none" strike="noStrike" cap="none">
                <a:solidFill>
                  <a:srgbClr val="888888"/>
                </a:solidFill>
                <a:latin typeface="Arial"/>
                <a:ea typeface="Arial"/>
                <a:cs typeface="Arial"/>
                <a:sym typeface="Arial"/>
              </a:rPr>
              <a:t>Foto de https://aws.amazon.com/compliance/data-center/data-centers/</a:t>
            </a:r>
            <a:endParaRPr/>
          </a:p>
        </p:txBody>
      </p:sp>
      <p:sp>
        <p:nvSpPr>
          <p:cNvPr id="757" name="Google Shape;757;p19"/>
          <p:cNvSpPr txBox="1">
            <a:spLocks noGrp="1"/>
          </p:cNvSpPr>
          <p:nvPr>
            <p:ph type="sldNum" idx="12"/>
          </p:nvPr>
        </p:nvSpPr>
        <p:spPr>
          <a:xfrm>
            <a:off x="90297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pt-BR"/>
              <a:t>19</a:t>
            </a:fld>
            <a:endParaRPr/>
          </a:p>
        </p:txBody>
      </p:sp>
      <p:sp>
        <p:nvSpPr>
          <p:cNvPr id="758" name="Google Shape;758;p19"/>
          <p:cNvSpPr txBox="1">
            <a:spLocks noGrp="1"/>
          </p:cNvSpPr>
          <p:nvPr>
            <p:ph type="ftr" idx="11"/>
          </p:nvPr>
        </p:nvSpPr>
        <p:spPr>
          <a:xfrm>
            <a:off x="419100" y="6356350"/>
            <a:ext cx="467106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pt-BR"/>
              <a:t>© 2019 Amazon Web Services, Inc. ou suas afiliadas. Todos os direitos reservados.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2"/>
          <p:cNvSpPr txBox="1">
            <a:spLocks noGrp="1"/>
          </p:cNvSpPr>
          <p:nvPr>
            <p:ph type="title"/>
          </p:nvPr>
        </p:nvSpPr>
        <p:spPr>
          <a:xfrm>
            <a:off x="419100" y="365125"/>
            <a:ext cx="9034272" cy="474119"/>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4000"/>
              <a:buFont typeface="Arial"/>
              <a:buNone/>
            </a:pPr>
            <a:r>
              <a:rPr lang="pt-BR"/>
              <a:t>Visão geral do módulo</a:t>
            </a:r>
            <a:endParaRPr/>
          </a:p>
        </p:txBody>
      </p:sp>
      <p:sp>
        <p:nvSpPr>
          <p:cNvPr id="216" name="Google Shape;216;p2"/>
          <p:cNvSpPr txBox="1">
            <a:spLocks noGrp="1"/>
          </p:cNvSpPr>
          <p:nvPr>
            <p:ph type="body" idx="1"/>
          </p:nvPr>
        </p:nvSpPr>
        <p:spPr>
          <a:xfrm>
            <a:off x="419100" y="1528175"/>
            <a:ext cx="5504688" cy="4648788"/>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800"/>
              <a:buNone/>
            </a:pPr>
            <a:r>
              <a:rPr lang="pt-BR" b="1"/>
              <a:t>Tópicos</a:t>
            </a:r>
            <a:endParaRPr/>
          </a:p>
          <a:p>
            <a:pPr marL="231775" lvl="0" indent="-231775" algn="l" rtl="0">
              <a:lnSpc>
                <a:spcPct val="90000"/>
              </a:lnSpc>
              <a:spcBef>
                <a:spcPts val="1800"/>
              </a:spcBef>
              <a:spcAft>
                <a:spcPts val="0"/>
              </a:spcAft>
              <a:buClr>
                <a:schemeClr val="dk1"/>
              </a:buClr>
              <a:buSzPts val="2400"/>
              <a:buChar char="•"/>
            </a:pPr>
            <a:r>
              <a:rPr lang="pt-BR" sz="2400"/>
              <a:t>Infraestrutura global da AWS</a:t>
            </a:r>
            <a:endParaRPr/>
          </a:p>
          <a:p>
            <a:pPr marL="238125" lvl="0" indent="-238125" algn="l" rtl="0">
              <a:lnSpc>
                <a:spcPct val="90000"/>
              </a:lnSpc>
              <a:spcBef>
                <a:spcPts val="1800"/>
              </a:spcBef>
              <a:spcAft>
                <a:spcPts val="0"/>
              </a:spcAft>
              <a:buClr>
                <a:schemeClr val="dk1"/>
              </a:buClr>
              <a:buSzPts val="2400"/>
              <a:buChar char="•"/>
            </a:pPr>
            <a:r>
              <a:rPr lang="pt-BR" sz="2400"/>
              <a:t>Visão geral dos serviços e das categorias de serviços da AWS</a:t>
            </a:r>
            <a:endParaRPr/>
          </a:p>
          <a:p>
            <a:pPr marL="0" lvl="0" indent="0" algn="l" rtl="0">
              <a:lnSpc>
                <a:spcPct val="90000"/>
              </a:lnSpc>
              <a:spcBef>
                <a:spcPts val="1000"/>
              </a:spcBef>
              <a:spcAft>
                <a:spcPts val="0"/>
              </a:spcAft>
              <a:buClr>
                <a:schemeClr val="dk1"/>
              </a:buClr>
              <a:buSzPts val="2400"/>
              <a:buNone/>
            </a:pPr>
            <a:endParaRPr sz="2400"/>
          </a:p>
          <a:p>
            <a:pPr marL="0" lvl="0" indent="0" algn="l" rtl="0">
              <a:lnSpc>
                <a:spcPct val="90000"/>
              </a:lnSpc>
              <a:spcBef>
                <a:spcPts val="1000"/>
              </a:spcBef>
              <a:spcAft>
                <a:spcPts val="0"/>
              </a:spcAft>
              <a:buClr>
                <a:schemeClr val="dk1"/>
              </a:buClr>
              <a:buSzPts val="2800"/>
              <a:buNone/>
            </a:pPr>
            <a:r>
              <a:rPr lang="pt-BR" b="1"/>
              <a:t>Demonstração</a:t>
            </a:r>
            <a:endParaRPr/>
          </a:p>
          <a:p>
            <a:pPr marL="228600" lvl="0" indent="-228600" algn="l" rtl="0">
              <a:lnSpc>
                <a:spcPct val="90000"/>
              </a:lnSpc>
              <a:spcBef>
                <a:spcPts val="1000"/>
              </a:spcBef>
              <a:spcAft>
                <a:spcPts val="0"/>
              </a:spcAft>
              <a:buClr>
                <a:schemeClr val="dk1"/>
              </a:buClr>
              <a:buSzPts val="2400"/>
              <a:buChar char="•"/>
            </a:pPr>
            <a:r>
              <a:rPr lang="pt-BR" sz="2400"/>
              <a:t>Infraestrutura global da AWS</a:t>
            </a:r>
            <a:endParaRPr/>
          </a:p>
          <a:p>
            <a:pPr marL="0" lvl="0" indent="0" algn="l" rtl="0">
              <a:lnSpc>
                <a:spcPct val="90000"/>
              </a:lnSpc>
              <a:spcBef>
                <a:spcPts val="1000"/>
              </a:spcBef>
              <a:spcAft>
                <a:spcPts val="0"/>
              </a:spcAft>
              <a:buClr>
                <a:schemeClr val="dk1"/>
              </a:buClr>
              <a:buSzPts val="2400"/>
              <a:buNone/>
            </a:pPr>
            <a:endParaRPr sz="2400" b="1"/>
          </a:p>
          <a:p>
            <a:pPr marL="0" lvl="0" indent="0" algn="l" rtl="0">
              <a:lnSpc>
                <a:spcPct val="90000"/>
              </a:lnSpc>
              <a:spcBef>
                <a:spcPts val="1000"/>
              </a:spcBef>
              <a:spcAft>
                <a:spcPts val="0"/>
              </a:spcAft>
              <a:buClr>
                <a:schemeClr val="dk1"/>
              </a:buClr>
              <a:buSzPts val="2400"/>
              <a:buNone/>
            </a:pPr>
            <a:endParaRPr sz="2400" b="1"/>
          </a:p>
          <a:p>
            <a:pPr marL="0" lvl="0" indent="0" algn="l" rtl="0">
              <a:lnSpc>
                <a:spcPct val="90000"/>
              </a:lnSpc>
              <a:spcBef>
                <a:spcPts val="1000"/>
              </a:spcBef>
              <a:spcAft>
                <a:spcPts val="0"/>
              </a:spcAft>
              <a:buClr>
                <a:schemeClr val="dk1"/>
              </a:buClr>
              <a:buSzPts val="2400"/>
              <a:buNone/>
            </a:pPr>
            <a:endParaRPr sz="2400"/>
          </a:p>
          <a:p>
            <a:pPr marL="0" lvl="0" indent="0" algn="l" rtl="0">
              <a:lnSpc>
                <a:spcPct val="90000"/>
              </a:lnSpc>
              <a:spcBef>
                <a:spcPts val="1800"/>
              </a:spcBef>
              <a:spcAft>
                <a:spcPts val="0"/>
              </a:spcAft>
              <a:buClr>
                <a:schemeClr val="dk1"/>
              </a:buClr>
              <a:buSzPts val="2800"/>
              <a:buNone/>
            </a:pPr>
            <a:endParaRPr/>
          </a:p>
        </p:txBody>
      </p:sp>
      <p:sp>
        <p:nvSpPr>
          <p:cNvPr id="217" name="Google Shape;217;p2"/>
          <p:cNvSpPr txBox="1">
            <a:spLocks noGrp="1"/>
          </p:cNvSpPr>
          <p:nvPr>
            <p:ph type="body" idx="2"/>
          </p:nvPr>
        </p:nvSpPr>
        <p:spPr>
          <a:xfrm>
            <a:off x="6246312" y="1524228"/>
            <a:ext cx="5504688" cy="4648788"/>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800"/>
              <a:buNone/>
            </a:pPr>
            <a:r>
              <a:rPr lang="pt-BR" b="1"/>
              <a:t>Atividades</a:t>
            </a:r>
            <a:endParaRPr/>
          </a:p>
          <a:p>
            <a:pPr marL="228600" lvl="0" indent="-228600" algn="l" rtl="0">
              <a:lnSpc>
                <a:spcPct val="90000"/>
              </a:lnSpc>
              <a:spcBef>
                <a:spcPts val="1000"/>
              </a:spcBef>
              <a:spcAft>
                <a:spcPts val="0"/>
              </a:spcAft>
              <a:buClr>
                <a:schemeClr val="dk1"/>
              </a:buClr>
              <a:buSzPts val="2400"/>
              <a:buChar char="•"/>
            </a:pPr>
            <a:r>
              <a:rPr lang="pt-BR" sz="2400"/>
              <a:t>Navegando o Console de Gerenciamento da AWS</a:t>
            </a:r>
            <a:endParaRPr/>
          </a:p>
          <a:p>
            <a:pPr marL="228600" lvl="0" indent="-76200" algn="l" rtl="0">
              <a:lnSpc>
                <a:spcPct val="90000"/>
              </a:lnSpc>
              <a:spcBef>
                <a:spcPts val="1000"/>
              </a:spcBef>
              <a:spcAft>
                <a:spcPts val="0"/>
              </a:spcAft>
              <a:buClr>
                <a:schemeClr val="dk1"/>
              </a:buClr>
              <a:buSzPts val="2400"/>
              <a:buNone/>
            </a:pPr>
            <a:endParaRPr sz="2400"/>
          </a:p>
        </p:txBody>
      </p:sp>
      <p:grpSp>
        <p:nvGrpSpPr>
          <p:cNvPr id="218" name="Google Shape;218;p2"/>
          <p:cNvGrpSpPr/>
          <p:nvPr/>
        </p:nvGrpSpPr>
        <p:grpSpPr>
          <a:xfrm>
            <a:off x="6246312" y="3792247"/>
            <a:ext cx="2832953" cy="532323"/>
            <a:chOff x="4188879" y="4810544"/>
            <a:chExt cx="2832953" cy="532323"/>
          </a:xfrm>
        </p:grpSpPr>
        <p:sp>
          <p:nvSpPr>
            <p:cNvPr id="219" name="Google Shape;219;p2"/>
            <p:cNvSpPr txBox="1"/>
            <p:nvPr/>
          </p:nvSpPr>
          <p:spPr>
            <a:xfrm>
              <a:off x="4721202" y="4892040"/>
              <a:ext cx="2300630"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2000" b="1" i="0" u="none" strike="noStrike" cap="none">
                  <a:solidFill>
                    <a:schemeClr val="dk1"/>
                  </a:solidFill>
                  <a:latin typeface="Arial"/>
                  <a:ea typeface="Arial"/>
                  <a:cs typeface="Arial"/>
                  <a:sym typeface="Arial"/>
                </a:rPr>
                <a:t>Teste de conhecimento</a:t>
              </a:r>
              <a:endParaRPr/>
            </a:p>
          </p:txBody>
        </p:sp>
        <p:pic>
          <p:nvPicPr>
            <p:cNvPr id="220" name="Google Shape;220;p2"/>
            <p:cNvPicPr preferRelativeResize="0"/>
            <p:nvPr/>
          </p:nvPicPr>
          <p:blipFill rotWithShape="1">
            <a:blip r:embed="rId3">
              <a:alphaModFix/>
            </a:blip>
            <a:srcRect/>
            <a:stretch/>
          </p:blipFill>
          <p:spPr>
            <a:xfrm>
              <a:off x="4188879" y="4810544"/>
              <a:ext cx="532323" cy="532323"/>
            </a:xfrm>
            <a:prstGeom prst="rect">
              <a:avLst/>
            </a:prstGeom>
            <a:noFill/>
            <a:ln>
              <a:noFill/>
            </a:ln>
          </p:spPr>
        </p:pic>
      </p:grpSp>
      <p:sp>
        <p:nvSpPr>
          <p:cNvPr id="221" name="Google Shape;221;p2"/>
          <p:cNvSpPr txBox="1">
            <a:spLocks noGrp="1"/>
          </p:cNvSpPr>
          <p:nvPr>
            <p:ph type="sldNum" idx="12"/>
          </p:nvPr>
        </p:nvSpPr>
        <p:spPr>
          <a:xfrm>
            <a:off x="90297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pt-BR"/>
              <a:t>2</a:t>
            </a:fld>
            <a:endParaRPr/>
          </a:p>
        </p:txBody>
      </p:sp>
      <p:sp>
        <p:nvSpPr>
          <p:cNvPr id="222" name="Google Shape;222;p2"/>
          <p:cNvSpPr txBox="1">
            <a:spLocks noGrp="1"/>
          </p:cNvSpPr>
          <p:nvPr>
            <p:ph type="ftr" idx="11"/>
          </p:nvPr>
        </p:nvSpPr>
        <p:spPr>
          <a:xfrm>
            <a:off x="419100" y="6356350"/>
            <a:ext cx="4274820" cy="50165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pt-BR"/>
              <a:t>© 2019 Amazon Web Services, Inc. ou suas afiliadas. Todos os direitos reservados.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762"/>
        <p:cNvGrpSpPr/>
        <p:nvPr/>
      </p:nvGrpSpPr>
      <p:grpSpPr>
        <a:xfrm>
          <a:off x="0" y="0"/>
          <a:ext cx="0" cy="0"/>
          <a:chOff x="0" y="0"/>
          <a:chExt cx="0" cy="0"/>
        </a:xfrm>
      </p:grpSpPr>
      <p:sp>
        <p:nvSpPr>
          <p:cNvPr id="763" name="Google Shape;763;p20"/>
          <p:cNvSpPr txBox="1">
            <a:spLocks noGrp="1"/>
          </p:cNvSpPr>
          <p:nvPr>
            <p:ph type="title"/>
          </p:nvPr>
        </p:nvSpPr>
        <p:spPr>
          <a:xfrm>
            <a:off x="419100" y="365125"/>
            <a:ext cx="9034272" cy="474119"/>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3000"/>
              <a:buFont typeface="Arial"/>
              <a:buNone/>
            </a:pPr>
            <a:r>
              <a:rPr lang="pt-BR" sz="3000"/>
              <a:t>Categoria de serviço de rede e entrega de conteúdo</a:t>
            </a:r>
            <a:endParaRPr/>
          </a:p>
        </p:txBody>
      </p:sp>
      <p:sp>
        <p:nvSpPr>
          <p:cNvPr id="764" name="Google Shape;764;p20"/>
          <p:cNvSpPr txBox="1"/>
          <p:nvPr/>
        </p:nvSpPr>
        <p:spPr>
          <a:xfrm>
            <a:off x="7473696" y="1755648"/>
            <a:ext cx="4070345" cy="83099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2400" b="1" i="0" u="none" strike="noStrike" cap="none">
                <a:solidFill>
                  <a:schemeClr val="accent5"/>
                </a:solidFill>
                <a:latin typeface="Arial"/>
                <a:ea typeface="Arial"/>
                <a:cs typeface="Arial"/>
                <a:sym typeface="Arial"/>
              </a:rPr>
              <a:t>Rede AWS </a:t>
            </a:r>
            <a:r>
              <a:rPr lang="pt-BR" sz="2400" b="0" i="0" u="none" strike="noStrike" cap="none">
                <a:solidFill>
                  <a:schemeClr val="dk1"/>
                </a:solidFill>
                <a:latin typeface="Arial"/>
                <a:ea typeface="Arial"/>
                <a:cs typeface="Arial"/>
                <a:sym typeface="Arial"/>
              </a:rPr>
              <a:t>e serviços de </a:t>
            </a:r>
            <a:br>
              <a:rPr lang="pt-BR" sz="2400" b="1" i="0" u="none" strike="noStrike" cap="none">
                <a:solidFill>
                  <a:schemeClr val="accent5"/>
                </a:solidFill>
                <a:latin typeface="Arial"/>
                <a:ea typeface="Arial"/>
                <a:cs typeface="Arial"/>
                <a:sym typeface="Arial"/>
              </a:rPr>
            </a:br>
            <a:r>
              <a:rPr lang="pt-BR" sz="2400" b="1" i="0" u="none" strike="noStrike" cap="none">
                <a:solidFill>
                  <a:schemeClr val="accent5"/>
                </a:solidFill>
                <a:latin typeface="Arial"/>
                <a:ea typeface="Arial"/>
                <a:cs typeface="Arial"/>
                <a:sym typeface="Arial"/>
              </a:rPr>
              <a:t>entrega de conteúdo </a:t>
            </a:r>
            <a:endParaRPr/>
          </a:p>
        </p:txBody>
      </p:sp>
      <p:pic>
        <p:nvPicPr>
          <p:cNvPr id="765" name="Google Shape;765;p20"/>
          <p:cNvPicPr preferRelativeResize="0"/>
          <p:nvPr/>
        </p:nvPicPr>
        <p:blipFill rotWithShape="1">
          <a:blip r:embed="rId3">
            <a:alphaModFix/>
          </a:blip>
          <a:srcRect/>
          <a:stretch/>
        </p:blipFill>
        <p:spPr>
          <a:xfrm>
            <a:off x="6583680" y="1645920"/>
            <a:ext cx="952500" cy="952500"/>
          </a:xfrm>
          <a:prstGeom prst="rect">
            <a:avLst/>
          </a:prstGeom>
          <a:noFill/>
          <a:ln>
            <a:noFill/>
          </a:ln>
        </p:spPr>
      </p:pic>
      <p:sp>
        <p:nvSpPr>
          <p:cNvPr id="766" name="Google Shape;766;p20"/>
          <p:cNvSpPr txBox="1"/>
          <p:nvPr/>
        </p:nvSpPr>
        <p:spPr>
          <a:xfrm>
            <a:off x="4948428" y="3826115"/>
            <a:ext cx="1750977" cy="33855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pt-BR" sz="1600" b="0" i="0" u="none" strike="noStrike" cap="none">
                <a:solidFill>
                  <a:schemeClr val="dk1"/>
                </a:solidFill>
                <a:latin typeface="Arial"/>
                <a:ea typeface="Arial"/>
                <a:cs typeface="Arial"/>
                <a:sym typeface="Arial"/>
              </a:rPr>
              <a:t>Amazon VPC</a:t>
            </a:r>
            <a:endParaRPr/>
          </a:p>
        </p:txBody>
      </p:sp>
      <p:pic>
        <p:nvPicPr>
          <p:cNvPr id="767" name="Google Shape;767;p20"/>
          <p:cNvPicPr preferRelativeResize="0"/>
          <p:nvPr/>
        </p:nvPicPr>
        <p:blipFill rotWithShape="1">
          <a:blip r:embed="rId4">
            <a:alphaModFix/>
          </a:blip>
          <a:srcRect/>
          <a:stretch/>
        </p:blipFill>
        <p:spPr>
          <a:xfrm>
            <a:off x="5486400" y="3108960"/>
            <a:ext cx="711200" cy="711200"/>
          </a:xfrm>
          <a:prstGeom prst="rect">
            <a:avLst/>
          </a:prstGeom>
          <a:noFill/>
          <a:ln>
            <a:noFill/>
          </a:ln>
        </p:spPr>
      </p:pic>
      <p:sp>
        <p:nvSpPr>
          <p:cNvPr id="768" name="Google Shape;768;p20"/>
          <p:cNvSpPr txBox="1"/>
          <p:nvPr/>
        </p:nvSpPr>
        <p:spPr>
          <a:xfrm>
            <a:off x="6773282" y="3837649"/>
            <a:ext cx="1593038" cy="5847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pt-BR" sz="1600" b="0" i="0" u="none" strike="noStrike" cap="none">
                <a:solidFill>
                  <a:schemeClr val="dk1"/>
                </a:solidFill>
                <a:latin typeface="Arial"/>
                <a:ea typeface="Arial"/>
                <a:cs typeface="Arial"/>
                <a:sym typeface="Arial"/>
              </a:rPr>
              <a:t>Elastic Load Balancing</a:t>
            </a:r>
            <a:endParaRPr/>
          </a:p>
        </p:txBody>
      </p:sp>
      <p:pic>
        <p:nvPicPr>
          <p:cNvPr id="769" name="Google Shape;769;p20"/>
          <p:cNvPicPr preferRelativeResize="0"/>
          <p:nvPr/>
        </p:nvPicPr>
        <p:blipFill rotWithShape="1">
          <a:blip r:embed="rId5">
            <a:alphaModFix/>
          </a:blip>
          <a:srcRect/>
          <a:stretch/>
        </p:blipFill>
        <p:spPr>
          <a:xfrm>
            <a:off x="7202009" y="3108960"/>
            <a:ext cx="711200" cy="711200"/>
          </a:xfrm>
          <a:prstGeom prst="rect">
            <a:avLst/>
          </a:prstGeom>
          <a:noFill/>
          <a:ln>
            <a:noFill/>
          </a:ln>
        </p:spPr>
      </p:pic>
      <p:sp>
        <p:nvSpPr>
          <p:cNvPr id="770" name="Google Shape;770;p20"/>
          <p:cNvSpPr txBox="1"/>
          <p:nvPr/>
        </p:nvSpPr>
        <p:spPr>
          <a:xfrm>
            <a:off x="6840059" y="5670422"/>
            <a:ext cx="1435100" cy="5847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pt-BR" sz="1600" b="0" i="0" u="none" strike="noStrike" cap="none">
                <a:solidFill>
                  <a:schemeClr val="dk1"/>
                </a:solidFill>
                <a:latin typeface="Arial"/>
                <a:ea typeface="Arial"/>
                <a:cs typeface="Arial"/>
                <a:sym typeface="Arial"/>
              </a:rPr>
              <a:t>AWS Direct Connect</a:t>
            </a:r>
            <a:endParaRPr/>
          </a:p>
        </p:txBody>
      </p:sp>
      <p:pic>
        <p:nvPicPr>
          <p:cNvPr id="771" name="Google Shape;771;p20"/>
          <p:cNvPicPr preferRelativeResize="0"/>
          <p:nvPr/>
        </p:nvPicPr>
        <p:blipFill rotWithShape="1">
          <a:blip r:embed="rId6">
            <a:alphaModFix/>
          </a:blip>
          <a:srcRect/>
          <a:stretch/>
        </p:blipFill>
        <p:spPr>
          <a:xfrm>
            <a:off x="7202009" y="4937760"/>
            <a:ext cx="711200" cy="711200"/>
          </a:xfrm>
          <a:prstGeom prst="rect">
            <a:avLst/>
          </a:prstGeom>
          <a:noFill/>
          <a:ln>
            <a:noFill/>
          </a:ln>
        </p:spPr>
      </p:pic>
      <p:sp>
        <p:nvSpPr>
          <p:cNvPr id="772" name="Google Shape;772;p20"/>
          <p:cNvSpPr txBox="1"/>
          <p:nvPr/>
        </p:nvSpPr>
        <p:spPr>
          <a:xfrm>
            <a:off x="8613887" y="3836625"/>
            <a:ext cx="1219301" cy="5847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pt-BR" sz="1600" b="0" i="0" u="none" strike="noStrike" cap="none">
                <a:solidFill>
                  <a:schemeClr val="dk1"/>
                </a:solidFill>
                <a:latin typeface="Arial"/>
                <a:ea typeface="Arial"/>
                <a:cs typeface="Arial"/>
                <a:sym typeface="Arial"/>
              </a:rPr>
              <a:t>Amazon </a:t>
            </a:r>
            <a:br>
              <a:rPr lang="pt-BR" sz="1600" b="0" i="0" u="none" strike="noStrike" cap="none">
                <a:solidFill>
                  <a:schemeClr val="dk1"/>
                </a:solidFill>
                <a:latin typeface="Arial"/>
                <a:ea typeface="Arial"/>
                <a:cs typeface="Arial"/>
                <a:sym typeface="Arial"/>
              </a:rPr>
            </a:br>
            <a:r>
              <a:rPr lang="pt-BR" sz="1600" b="0" i="0" u="none" strike="noStrike" cap="none">
                <a:solidFill>
                  <a:schemeClr val="dk1"/>
                </a:solidFill>
                <a:latin typeface="Arial"/>
                <a:ea typeface="Arial"/>
                <a:cs typeface="Arial"/>
                <a:sym typeface="Arial"/>
              </a:rPr>
              <a:t>CloudFront</a:t>
            </a:r>
            <a:endParaRPr/>
          </a:p>
        </p:txBody>
      </p:sp>
      <p:pic>
        <p:nvPicPr>
          <p:cNvPr id="773" name="Google Shape;773;p20"/>
          <p:cNvPicPr preferRelativeResize="0"/>
          <p:nvPr/>
        </p:nvPicPr>
        <p:blipFill rotWithShape="1">
          <a:blip r:embed="rId7">
            <a:alphaModFix/>
          </a:blip>
          <a:srcRect/>
          <a:stretch/>
        </p:blipFill>
        <p:spPr>
          <a:xfrm>
            <a:off x="8877271" y="3108960"/>
            <a:ext cx="711200" cy="711200"/>
          </a:xfrm>
          <a:prstGeom prst="rect">
            <a:avLst/>
          </a:prstGeom>
          <a:noFill/>
          <a:ln>
            <a:noFill/>
          </a:ln>
        </p:spPr>
      </p:pic>
      <p:sp>
        <p:nvSpPr>
          <p:cNvPr id="774" name="Google Shape;774;p20"/>
          <p:cNvSpPr txBox="1"/>
          <p:nvPr/>
        </p:nvSpPr>
        <p:spPr>
          <a:xfrm>
            <a:off x="5299877" y="5661152"/>
            <a:ext cx="1101600" cy="5847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pt-BR" sz="1600" b="0" i="0" u="none" strike="noStrike" cap="none">
                <a:solidFill>
                  <a:schemeClr val="dk1"/>
                </a:solidFill>
                <a:latin typeface="Arial"/>
                <a:ea typeface="Arial"/>
                <a:cs typeface="Arial"/>
                <a:sym typeface="Arial"/>
              </a:rPr>
              <a:t>Amazon </a:t>
            </a:r>
            <a:br>
              <a:rPr lang="pt-BR" sz="1600" b="0" i="0" u="none" strike="noStrike" cap="none">
                <a:solidFill>
                  <a:schemeClr val="dk1"/>
                </a:solidFill>
                <a:latin typeface="Arial"/>
                <a:ea typeface="Arial"/>
                <a:cs typeface="Arial"/>
                <a:sym typeface="Arial"/>
              </a:rPr>
            </a:br>
            <a:r>
              <a:rPr lang="pt-BR" sz="1600" b="0" i="0" u="none" strike="noStrike" cap="none">
                <a:solidFill>
                  <a:schemeClr val="dk1"/>
                </a:solidFill>
                <a:latin typeface="Arial"/>
                <a:ea typeface="Arial"/>
                <a:cs typeface="Arial"/>
                <a:sym typeface="Arial"/>
              </a:rPr>
              <a:t>Route 53</a:t>
            </a:r>
            <a:endParaRPr/>
          </a:p>
        </p:txBody>
      </p:sp>
      <p:pic>
        <p:nvPicPr>
          <p:cNvPr id="775" name="Google Shape;775;p20"/>
          <p:cNvPicPr preferRelativeResize="0"/>
          <p:nvPr/>
        </p:nvPicPr>
        <p:blipFill rotWithShape="1">
          <a:blip r:embed="rId8">
            <a:alphaModFix/>
          </a:blip>
          <a:srcRect/>
          <a:stretch/>
        </p:blipFill>
        <p:spPr>
          <a:xfrm>
            <a:off x="5486400" y="4937760"/>
            <a:ext cx="711200" cy="711200"/>
          </a:xfrm>
          <a:prstGeom prst="rect">
            <a:avLst/>
          </a:prstGeom>
          <a:noFill/>
          <a:ln>
            <a:noFill/>
          </a:ln>
        </p:spPr>
      </p:pic>
      <p:pic>
        <p:nvPicPr>
          <p:cNvPr id="776" name="Google Shape;776;p20"/>
          <p:cNvPicPr preferRelativeResize="0"/>
          <p:nvPr/>
        </p:nvPicPr>
        <p:blipFill rotWithShape="1">
          <a:blip r:embed="rId9">
            <a:alphaModFix/>
          </a:blip>
          <a:srcRect/>
          <a:stretch/>
        </p:blipFill>
        <p:spPr>
          <a:xfrm>
            <a:off x="605829" y="1684497"/>
            <a:ext cx="2926971" cy="4406900"/>
          </a:xfrm>
          <a:prstGeom prst="rect">
            <a:avLst/>
          </a:prstGeom>
          <a:noFill/>
          <a:ln>
            <a:noFill/>
          </a:ln>
        </p:spPr>
      </p:pic>
      <p:sp>
        <p:nvSpPr>
          <p:cNvPr id="777" name="Google Shape;777;p20"/>
          <p:cNvSpPr txBox="1"/>
          <p:nvPr/>
        </p:nvSpPr>
        <p:spPr>
          <a:xfrm>
            <a:off x="553515" y="6037919"/>
            <a:ext cx="3466692" cy="349964"/>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pt-BR" sz="900" b="0" i="0" u="none" strike="noStrike" cap="none">
                <a:solidFill>
                  <a:srgbClr val="888888"/>
                </a:solidFill>
                <a:latin typeface="Arial"/>
                <a:ea typeface="Arial"/>
                <a:cs typeface="Arial"/>
                <a:sym typeface="Arial"/>
              </a:rPr>
              <a:t>Foto por Umberto no Unsplash</a:t>
            </a:r>
            <a:endParaRPr/>
          </a:p>
        </p:txBody>
      </p:sp>
      <p:sp>
        <p:nvSpPr>
          <p:cNvPr id="778" name="Google Shape;778;p20"/>
          <p:cNvSpPr txBox="1"/>
          <p:nvPr/>
        </p:nvSpPr>
        <p:spPr>
          <a:xfrm>
            <a:off x="10149018" y="3838119"/>
            <a:ext cx="1506552" cy="5847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pt-BR" sz="1600" b="0" i="0" u="none" strike="noStrike" cap="none">
                <a:solidFill>
                  <a:schemeClr val="dk1"/>
                </a:solidFill>
                <a:latin typeface="Arial"/>
                <a:ea typeface="Arial"/>
                <a:cs typeface="Arial"/>
                <a:sym typeface="Arial"/>
              </a:rPr>
              <a:t>AWS Transit </a:t>
            </a:r>
            <a:endParaRPr/>
          </a:p>
          <a:p>
            <a:pPr marL="0" marR="0" lvl="0" indent="0" algn="ctr" rtl="0">
              <a:spcBef>
                <a:spcPts val="0"/>
              </a:spcBef>
              <a:spcAft>
                <a:spcPts val="0"/>
              </a:spcAft>
              <a:buNone/>
            </a:pPr>
            <a:r>
              <a:rPr lang="pt-BR" sz="1600" b="0" i="0" u="none" strike="noStrike" cap="none">
                <a:solidFill>
                  <a:schemeClr val="dk1"/>
                </a:solidFill>
                <a:latin typeface="Arial"/>
                <a:ea typeface="Arial"/>
                <a:cs typeface="Arial"/>
                <a:sym typeface="Arial"/>
              </a:rPr>
              <a:t>Gateway </a:t>
            </a:r>
            <a:endParaRPr/>
          </a:p>
        </p:txBody>
      </p:sp>
      <p:pic>
        <p:nvPicPr>
          <p:cNvPr id="779" name="Google Shape;779;p20"/>
          <p:cNvPicPr preferRelativeResize="0"/>
          <p:nvPr/>
        </p:nvPicPr>
        <p:blipFill rotWithShape="1">
          <a:blip r:embed="rId10">
            <a:alphaModFix/>
          </a:blip>
          <a:srcRect/>
          <a:stretch/>
        </p:blipFill>
        <p:spPr>
          <a:xfrm>
            <a:off x="10552533" y="3108960"/>
            <a:ext cx="711200" cy="711200"/>
          </a:xfrm>
          <a:prstGeom prst="rect">
            <a:avLst/>
          </a:prstGeom>
          <a:noFill/>
          <a:ln>
            <a:noFill/>
          </a:ln>
        </p:spPr>
      </p:pic>
      <p:pic>
        <p:nvPicPr>
          <p:cNvPr id="780" name="Google Shape;780;p20"/>
          <p:cNvPicPr preferRelativeResize="0"/>
          <p:nvPr/>
        </p:nvPicPr>
        <p:blipFill rotWithShape="1">
          <a:blip r:embed="rId11">
            <a:alphaModFix/>
          </a:blip>
          <a:srcRect/>
          <a:stretch/>
        </p:blipFill>
        <p:spPr>
          <a:xfrm>
            <a:off x="8881335" y="4959222"/>
            <a:ext cx="711200" cy="711200"/>
          </a:xfrm>
          <a:prstGeom prst="rect">
            <a:avLst/>
          </a:prstGeom>
          <a:noFill/>
          <a:ln>
            <a:noFill/>
          </a:ln>
        </p:spPr>
      </p:pic>
      <p:sp>
        <p:nvSpPr>
          <p:cNvPr id="781" name="Google Shape;781;p20"/>
          <p:cNvSpPr txBox="1"/>
          <p:nvPr/>
        </p:nvSpPr>
        <p:spPr>
          <a:xfrm>
            <a:off x="8501351" y="5670422"/>
            <a:ext cx="1435100" cy="33855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pt-BR" sz="1600" b="0" i="0" u="none" strike="noStrike" cap="none">
                <a:solidFill>
                  <a:schemeClr val="dk1"/>
                </a:solidFill>
                <a:latin typeface="Arial"/>
                <a:ea typeface="Arial"/>
                <a:cs typeface="Arial"/>
                <a:sym typeface="Arial"/>
              </a:rPr>
              <a:t>AWS VPN</a:t>
            </a:r>
            <a:endParaRPr/>
          </a:p>
        </p:txBody>
      </p:sp>
      <p:sp>
        <p:nvSpPr>
          <p:cNvPr id="782" name="Google Shape;782;p20"/>
          <p:cNvSpPr txBox="1">
            <a:spLocks noGrp="1"/>
          </p:cNvSpPr>
          <p:nvPr>
            <p:ph type="sldNum" idx="12"/>
          </p:nvPr>
        </p:nvSpPr>
        <p:spPr>
          <a:xfrm>
            <a:off x="90297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pt-BR"/>
              <a:t>20</a:t>
            </a:fld>
            <a:endParaRPr/>
          </a:p>
        </p:txBody>
      </p:sp>
      <p:sp>
        <p:nvSpPr>
          <p:cNvPr id="783" name="Google Shape;783;p20"/>
          <p:cNvSpPr txBox="1">
            <a:spLocks noGrp="1"/>
          </p:cNvSpPr>
          <p:nvPr>
            <p:ph type="ftr" idx="11"/>
          </p:nvPr>
        </p:nvSpPr>
        <p:spPr>
          <a:xfrm>
            <a:off x="419100" y="6356350"/>
            <a:ext cx="4529328" cy="50165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pt-BR"/>
              <a:t>© 2019 Amazon Web Services, Inc. ou suas afiliadas. Todos os direitos reservados.</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787"/>
        <p:cNvGrpSpPr/>
        <p:nvPr/>
      </p:nvGrpSpPr>
      <p:grpSpPr>
        <a:xfrm>
          <a:off x="0" y="0"/>
          <a:ext cx="0" cy="0"/>
          <a:chOff x="0" y="0"/>
          <a:chExt cx="0" cy="0"/>
        </a:xfrm>
      </p:grpSpPr>
      <p:sp>
        <p:nvSpPr>
          <p:cNvPr id="788" name="Google Shape;788;p21"/>
          <p:cNvSpPr txBox="1">
            <a:spLocks noGrp="1"/>
          </p:cNvSpPr>
          <p:nvPr>
            <p:ph type="title"/>
          </p:nvPr>
        </p:nvSpPr>
        <p:spPr>
          <a:xfrm>
            <a:off x="419100" y="365125"/>
            <a:ext cx="9034272" cy="474119"/>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3600"/>
              <a:buFont typeface="Arial"/>
              <a:buNone/>
            </a:pPr>
            <a:r>
              <a:rPr lang="pt-BR" sz="3600"/>
              <a:t>Categoria de serviços de segurança, identidade e conformidade</a:t>
            </a:r>
            <a:endParaRPr/>
          </a:p>
        </p:txBody>
      </p:sp>
      <p:sp>
        <p:nvSpPr>
          <p:cNvPr id="789" name="Google Shape;789;p21"/>
          <p:cNvSpPr txBox="1"/>
          <p:nvPr/>
        </p:nvSpPr>
        <p:spPr>
          <a:xfrm>
            <a:off x="7461504" y="1743456"/>
            <a:ext cx="6955536" cy="83099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2400" b="1" i="0" u="none" strike="noStrike" cap="none">
                <a:solidFill>
                  <a:schemeClr val="accent5"/>
                </a:solidFill>
                <a:latin typeface="Arial"/>
                <a:ea typeface="Arial"/>
                <a:cs typeface="Arial"/>
                <a:sym typeface="Arial"/>
              </a:rPr>
              <a:t>Segurança, Identidade, </a:t>
            </a:r>
            <a:br>
              <a:rPr lang="pt-BR" sz="2400" b="1" i="0" u="none" strike="noStrike" cap="none">
                <a:solidFill>
                  <a:schemeClr val="accent5"/>
                </a:solidFill>
                <a:latin typeface="Arial"/>
                <a:ea typeface="Arial"/>
                <a:cs typeface="Arial"/>
                <a:sym typeface="Arial"/>
              </a:rPr>
            </a:br>
            <a:r>
              <a:rPr lang="pt-BR" sz="2400" b="0" i="0" u="none" strike="noStrike" cap="none">
                <a:solidFill>
                  <a:schemeClr val="dk1"/>
                </a:solidFill>
                <a:latin typeface="Arial"/>
                <a:ea typeface="Arial"/>
                <a:cs typeface="Arial"/>
                <a:sym typeface="Arial"/>
              </a:rPr>
              <a:t>e serviços de </a:t>
            </a:r>
            <a:r>
              <a:rPr lang="pt-BR" sz="2400" b="1" i="0" u="none" strike="noStrike" cap="none">
                <a:solidFill>
                  <a:schemeClr val="accent5"/>
                </a:solidFill>
                <a:latin typeface="Arial"/>
                <a:ea typeface="Arial"/>
                <a:cs typeface="Arial"/>
                <a:sym typeface="Arial"/>
              </a:rPr>
              <a:t>conformidade</a:t>
            </a:r>
            <a:endParaRPr sz="2400" b="1" i="0" u="none" strike="noStrike" cap="none">
              <a:solidFill>
                <a:schemeClr val="accent5"/>
              </a:solidFill>
              <a:latin typeface="Arial"/>
              <a:ea typeface="Arial"/>
              <a:cs typeface="Arial"/>
              <a:sym typeface="Arial"/>
            </a:endParaRPr>
          </a:p>
        </p:txBody>
      </p:sp>
      <p:sp>
        <p:nvSpPr>
          <p:cNvPr id="790" name="Google Shape;790;p21"/>
          <p:cNvSpPr txBox="1"/>
          <p:nvPr/>
        </p:nvSpPr>
        <p:spPr>
          <a:xfrm>
            <a:off x="4613655" y="3839606"/>
            <a:ext cx="2436634" cy="5847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pt-BR" sz="1600" b="0" i="0" u="none" strike="noStrike" cap="none">
                <a:solidFill>
                  <a:schemeClr val="dk1"/>
                </a:solidFill>
                <a:latin typeface="Arial"/>
                <a:ea typeface="Arial"/>
                <a:cs typeface="Arial"/>
                <a:sym typeface="Arial"/>
              </a:rPr>
              <a:t>AWS Identity and Access Management (IAM)</a:t>
            </a:r>
            <a:endParaRPr/>
          </a:p>
        </p:txBody>
      </p:sp>
      <p:sp>
        <p:nvSpPr>
          <p:cNvPr id="791" name="Google Shape;791;p21"/>
          <p:cNvSpPr txBox="1"/>
          <p:nvPr/>
        </p:nvSpPr>
        <p:spPr>
          <a:xfrm>
            <a:off x="7187460" y="3840727"/>
            <a:ext cx="1532612" cy="5847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pt-BR" sz="1600" b="0" i="0" u="none" strike="noStrike" cap="none">
                <a:solidFill>
                  <a:schemeClr val="dk1"/>
                </a:solidFill>
                <a:latin typeface="Arial"/>
                <a:ea typeface="Arial"/>
                <a:cs typeface="Arial"/>
                <a:sym typeface="Arial"/>
              </a:rPr>
              <a:t>AWS </a:t>
            </a:r>
            <a:br>
              <a:rPr lang="pt-BR" sz="1600" b="0" i="0" u="none" strike="noStrike" cap="none">
                <a:solidFill>
                  <a:schemeClr val="dk1"/>
                </a:solidFill>
                <a:latin typeface="Arial"/>
                <a:ea typeface="Arial"/>
                <a:cs typeface="Arial"/>
                <a:sym typeface="Arial"/>
              </a:rPr>
            </a:br>
            <a:r>
              <a:rPr lang="pt-BR" sz="1600" b="0" i="0" u="none" strike="noStrike" cap="none">
                <a:solidFill>
                  <a:schemeClr val="dk1"/>
                </a:solidFill>
                <a:latin typeface="Arial"/>
                <a:ea typeface="Arial"/>
                <a:cs typeface="Arial"/>
                <a:sym typeface="Arial"/>
              </a:rPr>
              <a:t>Organizações</a:t>
            </a:r>
            <a:endParaRPr/>
          </a:p>
        </p:txBody>
      </p:sp>
      <p:sp>
        <p:nvSpPr>
          <p:cNvPr id="792" name="Google Shape;792;p21"/>
          <p:cNvSpPr txBox="1"/>
          <p:nvPr/>
        </p:nvSpPr>
        <p:spPr>
          <a:xfrm>
            <a:off x="8967213" y="3834553"/>
            <a:ext cx="1877147" cy="33855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pt-BR" sz="1600" b="0" i="0" u="none" strike="noStrike" cap="none">
                <a:solidFill>
                  <a:schemeClr val="dk1"/>
                </a:solidFill>
                <a:latin typeface="Arial"/>
                <a:ea typeface="Arial"/>
                <a:cs typeface="Arial"/>
                <a:sym typeface="Arial"/>
              </a:rPr>
              <a:t>Amazon Cognito</a:t>
            </a:r>
            <a:endParaRPr/>
          </a:p>
        </p:txBody>
      </p:sp>
      <p:sp>
        <p:nvSpPr>
          <p:cNvPr id="793" name="Google Shape;793;p21"/>
          <p:cNvSpPr txBox="1"/>
          <p:nvPr/>
        </p:nvSpPr>
        <p:spPr>
          <a:xfrm>
            <a:off x="5058729" y="5672612"/>
            <a:ext cx="1556958" cy="33855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pt-BR" sz="1600" b="0" i="0" u="none" strike="noStrike" cap="none">
                <a:solidFill>
                  <a:schemeClr val="dk1"/>
                </a:solidFill>
                <a:latin typeface="Arial"/>
                <a:ea typeface="Arial"/>
                <a:cs typeface="Arial"/>
                <a:sym typeface="Arial"/>
              </a:rPr>
              <a:t>AWS Artifact</a:t>
            </a:r>
            <a:endParaRPr/>
          </a:p>
        </p:txBody>
      </p:sp>
      <p:sp>
        <p:nvSpPr>
          <p:cNvPr id="794" name="Google Shape;794;p21"/>
          <p:cNvSpPr txBox="1"/>
          <p:nvPr/>
        </p:nvSpPr>
        <p:spPr>
          <a:xfrm>
            <a:off x="7172386" y="5648960"/>
            <a:ext cx="1556958" cy="83099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pt-BR" sz="1600" b="0" i="0" u="none" strike="noStrike" cap="none">
                <a:solidFill>
                  <a:schemeClr val="dk1"/>
                </a:solidFill>
                <a:latin typeface="Arial"/>
                <a:ea typeface="Arial"/>
                <a:cs typeface="Arial"/>
                <a:sym typeface="Arial"/>
              </a:rPr>
              <a:t>AWS Key </a:t>
            </a:r>
            <a:endParaRPr/>
          </a:p>
          <a:p>
            <a:pPr marL="0" marR="0" lvl="0" indent="0" algn="ctr" rtl="0">
              <a:spcBef>
                <a:spcPts val="0"/>
              </a:spcBef>
              <a:spcAft>
                <a:spcPts val="0"/>
              </a:spcAft>
              <a:buNone/>
            </a:pPr>
            <a:r>
              <a:rPr lang="pt-BR" sz="1600" b="0" i="0" u="none" strike="noStrike" cap="none">
                <a:solidFill>
                  <a:schemeClr val="dk1"/>
                </a:solidFill>
                <a:latin typeface="Arial"/>
                <a:ea typeface="Arial"/>
                <a:cs typeface="Arial"/>
                <a:sym typeface="Arial"/>
              </a:rPr>
              <a:t>Management Service </a:t>
            </a:r>
            <a:endParaRPr/>
          </a:p>
        </p:txBody>
      </p:sp>
      <p:sp>
        <p:nvSpPr>
          <p:cNvPr id="795" name="Google Shape;795;p21"/>
          <p:cNvSpPr txBox="1"/>
          <p:nvPr/>
        </p:nvSpPr>
        <p:spPr>
          <a:xfrm>
            <a:off x="9102924" y="5672612"/>
            <a:ext cx="1556958" cy="33855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pt-BR" sz="1600" b="0" i="0" u="none" strike="noStrike" cap="none">
                <a:solidFill>
                  <a:schemeClr val="dk1"/>
                </a:solidFill>
                <a:latin typeface="Arial"/>
                <a:ea typeface="Arial"/>
                <a:cs typeface="Arial"/>
                <a:sym typeface="Arial"/>
              </a:rPr>
              <a:t>AWS Shield</a:t>
            </a:r>
            <a:endParaRPr/>
          </a:p>
        </p:txBody>
      </p:sp>
      <p:pic>
        <p:nvPicPr>
          <p:cNvPr id="796" name="Google Shape;796;p21"/>
          <p:cNvPicPr preferRelativeResize="0"/>
          <p:nvPr/>
        </p:nvPicPr>
        <p:blipFill rotWithShape="1">
          <a:blip r:embed="rId3">
            <a:alphaModFix/>
          </a:blip>
          <a:srcRect/>
          <a:stretch/>
        </p:blipFill>
        <p:spPr>
          <a:xfrm>
            <a:off x="548640" y="1645920"/>
            <a:ext cx="4065877" cy="2621187"/>
          </a:xfrm>
          <a:prstGeom prst="rect">
            <a:avLst/>
          </a:prstGeom>
          <a:noFill/>
          <a:ln>
            <a:noFill/>
          </a:ln>
        </p:spPr>
      </p:pic>
      <p:sp>
        <p:nvSpPr>
          <p:cNvPr id="797" name="Google Shape;797;p21"/>
          <p:cNvSpPr txBox="1"/>
          <p:nvPr/>
        </p:nvSpPr>
        <p:spPr>
          <a:xfrm>
            <a:off x="467868" y="4294089"/>
            <a:ext cx="3786877" cy="182563"/>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pt-BR" sz="900" b="0" i="0" u="none" strike="noStrike" cap="none">
                <a:solidFill>
                  <a:srgbClr val="888888"/>
                </a:solidFill>
                <a:latin typeface="Arial"/>
                <a:ea typeface="Arial"/>
                <a:cs typeface="Arial"/>
                <a:sym typeface="Arial"/>
              </a:rPr>
              <a:t>Foto de Paweok Czerwiech ski no Unsplash</a:t>
            </a:r>
            <a:endParaRPr sz="700" b="0" i="0" u="none" strike="noStrike" cap="none">
              <a:solidFill>
                <a:srgbClr val="888888"/>
              </a:solidFill>
              <a:latin typeface="Arial"/>
              <a:ea typeface="Arial"/>
              <a:cs typeface="Arial"/>
              <a:sym typeface="Arial"/>
            </a:endParaRPr>
          </a:p>
        </p:txBody>
      </p:sp>
      <p:pic>
        <p:nvPicPr>
          <p:cNvPr id="798" name="Google Shape;798;p21"/>
          <p:cNvPicPr preferRelativeResize="0"/>
          <p:nvPr/>
        </p:nvPicPr>
        <p:blipFill rotWithShape="1">
          <a:blip r:embed="rId4">
            <a:alphaModFix/>
          </a:blip>
          <a:srcRect/>
          <a:stretch/>
        </p:blipFill>
        <p:spPr>
          <a:xfrm>
            <a:off x="5486400" y="3108960"/>
            <a:ext cx="711200" cy="711200"/>
          </a:xfrm>
          <a:prstGeom prst="rect">
            <a:avLst/>
          </a:prstGeom>
          <a:noFill/>
          <a:ln>
            <a:noFill/>
          </a:ln>
        </p:spPr>
      </p:pic>
      <p:pic>
        <p:nvPicPr>
          <p:cNvPr id="799" name="Google Shape;799;p21"/>
          <p:cNvPicPr preferRelativeResize="0"/>
          <p:nvPr/>
        </p:nvPicPr>
        <p:blipFill rotWithShape="1">
          <a:blip r:embed="rId5">
            <a:alphaModFix/>
          </a:blip>
          <a:srcRect/>
          <a:stretch/>
        </p:blipFill>
        <p:spPr>
          <a:xfrm>
            <a:off x="7589520" y="4937760"/>
            <a:ext cx="711200" cy="711200"/>
          </a:xfrm>
          <a:prstGeom prst="rect">
            <a:avLst/>
          </a:prstGeom>
          <a:noFill/>
          <a:ln>
            <a:noFill/>
          </a:ln>
        </p:spPr>
      </p:pic>
      <p:pic>
        <p:nvPicPr>
          <p:cNvPr id="800" name="Google Shape;800;p21"/>
          <p:cNvPicPr preferRelativeResize="0"/>
          <p:nvPr/>
        </p:nvPicPr>
        <p:blipFill rotWithShape="1">
          <a:blip r:embed="rId6">
            <a:alphaModFix/>
          </a:blip>
          <a:srcRect/>
          <a:stretch/>
        </p:blipFill>
        <p:spPr>
          <a:xfrm>
            <a:off x="6583680" y="1645920"/>
            <a:ext cx="952500" cy="952500"/>
          </a:xfrm>
          <a:prstGeom prst="rect">
            <a:avLst/>
          </a:prstGeom>
          <a:noFill/>
          <a:ln>
            <a:noFill/>
          </a:ln>
        </p:spPr>
      </p:pic>
      <p:pic>
        <p:nvPicPr>
          <p:cNvPr id="801" name="Google Shape;801;p21"/>
          <p:cNvPicPr preferRelativeResize="0"/>
          <p:nvPr/>
        </p:nvPicPr>
        <p:blipFill rotWithShape="1">
          <a:blip r:embed="rId7">
            <a:alphaModFix/>
          </a:blip>
          <a:srcRect/>
          <a:stretch/>
        </p:blipFill>
        <p:spPr>
          <a:xfrm>
            <a:off x="7585974" y="3108960"/>
            <a:ext cx="711200" cy="711200"/>
          </a:xfrm>
          <a:prstGeom prst="rect">
            <a:avLst/>
          </a:prstGeom>
          <a:noFill/>
          <a:ln>
            <a:noFill/>
          </a:ln>
        </p:spPr>
      </p:pic>
      <p:pic>
        <p:nvPicPr>
          <p:cNvPr id="802" name="Google Shape;802;p21"/>
          <p:cNvPicPr preferRelativeResize="0"/>
          <p:nvPr/>
        </p:nvPicPr>
        <p:blipFill rotWithShape="1">
          <a:blip r:embed="rId8">
            <a:alphaModFix/>
          </a:blip>
          <a:srcRect/>
          <a:stretch/>
        </p:blipFill>
        <p:spPr>
          <a:xfrm>
            <a:off x="9565895" y="3108960"/>
            <a:ext cx="711200" cy="711200"/>
          </a:xfrm>
          <a:prstGeom prst="rect">
            <a:avLst/>
          </a:prstGeom>
          <a:noFill/>
          <a:ln>
            <a:noFill/>
          </a:ln>
        </p:spPr>
      </p:pic>
      <p:pic>
        <p:nvPicPr>
          <p:cNvPr id="803" name="Google Shape;803;p21"/>
          <p:cNvPicPr preferRelativeResize="0"/>
          <p:nvPr/>
        </p:nvPicPr>
        <p:blipFill rotWithShape="1">
          <a:blip r:embed="rId9">
            <a:alphaModFix/>
          </a:blip>
          <a:srcRect/>
          <a:stretch/>
        </p:blipFill>
        <p:spPr>
          <a:xfrm>
            <a:off x="5486400" y="4937760"/>
            <a:ext cx="711200" cy="711200"/>
          </a:xfrm>
          <a:prstGeom prst="rect">
            <a:avLst/>
          </a:prstGeom>
          <a:noFill/>
          <a:ln>
            <a:noFill/>
          </a:ln>
        </p:spPr>
      </p:pic>
      <p:pic>
        <p:nvPicPr>
          <p:cNvPr id="804" name="Google Shape;804;p21"/>
          <p:cNvPicPr preferRelativeResize="0"/>
          <p:nvPr/>
        </p:nvPicPr>
        <p:blipFill rotWithShape="1">
          <a:blip r:embed="rId10">
            <a:alphaModFix/>
          </a:blip>
          <a:srcRect/>
          <a:stretch/>
        </p:blipFill>
        <p:spPr>
          <a:xfrm>
            <a:off x="9565895" y="4937760"/>
            <a:ext cx="711200" cy="711200"/>
          </a:xfrm>
          <a:prstGeom prst="rect">
            <a:avLst/>
          </a:prstGeom>
          <a:noFill/>
          <a:ln>
            <a:noFill/>
          </a:ln>
        </p:spPr>
      </p:pic>
      <p:sp>
        <p:nvSpPr>
          <p:cNvPr id="805" name="Google Shape;805;p21"/>
          <p:cNvSpPr txBox="1">
            <a:spLocks noGrp="1"/>
          </p:cNvSpPr>
          <p:nvPr>
            <p:ph type="ftr" idx="11"/>
          </p:nvPr>
        </p:nvSpPr>
        <p:spPr>
          <a:xfrm>
            <a:off x="419100" y="6356350"/>
            <a:ext cx="4457700" cy="50165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pt-BR"/>
              <a:t>© 2019 Amazon Web Services, Inc. ou suas afiliadas. Todos os direitos reservados.</a:t>
            </a:r>
            <a:endParaRPr/>
          </a:p>
        </p:txBody>
      </p:sp>
      <p:sp>
        <p:nvSpPr>
          <p:cNvPr id="806" name="Google Shape;806;p21"/>
          <p:cNvSpPr txBox="1">
            <a:spLocks noGrp="1"/>
          </p:cNvSpPr>
          <p:nvPr>
            <p:ph type="sldNum" idx="12"/>
          </p:nvPr>
        </p:nvSpPr>
        <p:spPr>
          <a:xfrm>
            <a:off x="90297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pt-BR"/>
              <a:t>21</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810"/>
        <p:cNvGrpSpPr/>
        <p:nvPr/>
      </p:nvGrpSpPr>
      <p:grpSpPr>
        <a:xfrm>
          <a:off x="0" y="0"/>
          <a:ext cx="0" cy="0"/>
          <a:chOff x="0" y="0"/>
          <a:chExt cx="0" cy="0"/>
        </a:xfrm>
      </p:grpSpPr>
      <p:sp>
        <p:nvSpPr>
          <p:cNvPr id="811" name="Google Shape;811;p22"/>
          <p:cNvSpPr txBox="1">
            <a:spLocks noGrp="1"/>
          </p:cNvSpPr>
          <p:nvPr>
            <p:ph type="title"/>
          </p:nvPr>
        </p:nvSpPr>
        <p:spPr>
          <a:xfrm>
            <a:off x="419100" y="365125"/>
            <a:ext cx="9034272" cy="474119"/>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3600"/>
              <a:buFont typeface="Arial"/>
              <a:buNone/>
            </a:pPr>
            <a:r>
              <a:rPr lang="pt-BR" sz="3600"/>
              <a:t>Categoria de serviço de gerenciamento de custos da AWS</a:t>
            </a:r>
            <a:endParaRPr/>
          </a:p>
        </p:txBody>
      </p:sp>
      <p:sp>
        <p:nvSpPr>
          <p:cNvPr id="812" name="Google Shape;812;p22"/>
          <p:cNvSpPr txBox="1"/>
          <p:nvPr/>
        </p:nvSpPr>
        <p:spPr>
          <a:xfrm>
            <a:off x="7461824" y="1756611"/>
            <a:ext cx="3709095" cy="83099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2400" b="1" i="0" u="none" strike="noStrike" cap="none">
                <a:solidFill>
                  <a:schemeClr val="accent5"/>
                </a:solidFill>
                <a:latin typeface="Arial"/>
                <a:ea typeface="Arial"/>
                <a:cs typeface="Arial"/>
                <a:sym typeface="Arial"/>
              </a:rPr>
              <a:t>Gerenciamento de </a:t>
            </a:r>
            <a:br>
              <a:rPr lang="pt-BR" sz="2400" b="1" i="0" u="none" strike="noStrike" cap="none">
                <a:solidFill>
                  <a:schemeClr val="accent5"/>
                </a:solidFill>
                <a:latin typeface="Arial"/>
                <a:ea typeface="Arial"/>
                <a:cs typeface="Arial"/>
                <a:sym typeface="Arial"/>
              </a:rPr>
            </a:br>
            <a:r>
              <a:rPr lang="pt-BR" sz="2400" b="1" i="0" u="none" strike="noStrike" cap="none">
                <a:solidFill>
                  <a:schemeClr val="accent5"/>
                </a:solidFill>
                <a:latin typeface="Arial"/>
                <a:ea typeface="Arial"/>
                <a:cs typeface="Arial"/>
                <a:sym typeface="Arial"/>
              </a:rPr>
              <a:t>custos da AWS </a:t>
            </a:r>
            <a:r>
              <a:rPr lang="pt-BR" sz="2400" b="0" i="0" u="none" strike="noStrike" cap="none">
                <a:solidFill>
                  <a:schemeClr val="dk1"/>
                </a:solidFill>
                <a:latin typeface="Arial"/>
                <a:ea typeface="Arial"/>
                <a:cs typeface="Arial"/>
                <a:sym typeface="Arial"/>
              </a:rPr>
              <a:t>serviços</a:t>
            </a:r>
            <a:endParaRPr sz="2400" b="0" i="0" u="none" strike="noStrike" cap="none">
              <a:solidFill>
                <a:schemeClr val="dk1"/>
              </a:solidFill>
              <a:latin typeface="Arial"/>
              <a:ea typeface="Arial"/>
              <a:cs typeface="Arial"/>
              <a:sym typeface="Arial"/>
            </a:endParaRPr>
          </a:p>
        </p:txBody>
      </p:sp>
      <p:sp>
        <p:nvSpPr>
          <p:cNvPr id="813" name="Google Shape;813;p22"/>
          <p:cNvSpPr txBox="1"/>
          <p:nvPr/>
        </p:nvSpPr>
        <p:spPr>
          <a:xfrm>
            <a:off x="4996927" y="3854053"/>
            <a:ext cx="1647714" cy="5847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pt-BR" sz="1600" b="0" i="0" u="none" strike="noStrike" cap="none">
                <a:solidFill>
                  <a:schemeClr val="dk1"/>
                </a:solidFill>
                <a:latin typeface="Arial"/>
                <a:ea typeface="Arial"/>
                <a:cs typeface="Arial"/>
                <a:sym typeface="Arial"/>
              </a:rPr>
              <a:t>Custo da AWS e </a:t>
            </a:r>
            <a:endParaRPr/>
          </a:p>
          <a:p>
            <a:pPr marL="0" marR="0" lvl="0" indent="0" algn="ctr" rtl="0">
              <a:spcBef>
                <a:spcPts val="0"/>
              </a:spcBef>
              <a:spcAft>
                <a:spcPts val="0"/>
              </a:spcAft>
              <a:buNone/>
            </a:pPr>
            <a:r>
              <a:rPr lang="pt-BR" sz="1600" b="0" i="0" u="none" strike="noStrike" cap="none">
                <a:solidFill>
                  <a:schemeClr val="dk1"/>
                </a:solidFill>
                <a:latin typeface="Arial"/>
                <a:ea typeface="Arial"/>
                <a:cs typeface="Arial"/>
                <a:sym typeface="Arial"/>
              </a:rPr>
              <a:t>Relatório de uso</a:t>
            </a:r>
            <a:endParaRPr/>
          </a:p>
        </p:txBody>
      </p:sp>
      <p:sp>
        <p:nvSpPr>
          <p:cNvPr id="814" name="Google Shape;814;p22"/>
          <p:cNvSpPr txBox="1"/>
          <p:nvPr/>
        </p:nvSpPr>
        <p:spPr>
          <a:xfrm>
            <a:off x="7421044" y="3854561"/>
            <a:ext cx="1464633" cy="33855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pt-BR" sz="1600" b="0" i="0" u="none" strike="noStrike" cap="none">
                <a:solidFill>
                  <a:schemeClr val="dk1"/>
                </a:solidFill>
                <a:latin typeface="Arial"/>
                <a:ea typeface="Arial"/>
                <a:cs typeface="Arial"/>
                <a:sym typeface="Arial"/>
              </a:rPr>
              <a:t>Orçamentos da AWS</a:t>
            </a:r>
            <a:endParaRPr/>
          </a:p>
        </p:txBody>
      </p:sp>
      <p:sp>
        <p:nvSpPr>
          <p:cNvPr id="815" name="Google Shape;815;p22"/>
          <p:cNvSpPr txBox="1"/>
          <p:nvPr/>
        </p:nvSpPr>
        <p:spPr>
          <a:xfrm>
            <a:off x="9679118" y="3850504"/>
            <a:ext cx="1325975" cy="5847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pt-BR" sz="1600" b="0" i="0" u="none" strike="noStrike" cap="none">
                <a:solidFill>
                  <a:schemeClr val="dk1"/>
                </a:solidFill>
                <a:latin typeface="Arial"/>
                <a:ea typeface="Arial"/>
                <a:cs typeface="Arial"/>
                <a:sym typeface="Arial"/>
              </a:rPr>
              <a:t>Custo da AWS </a:t>
            </a:r>
            <a:endParaRPr/>
          </a:p>
          <a:p>
            <a:pPr marL="0" marR="0" lvl="0" indent="0" algn="ctr" rtl="0">
              <a:spcBef>
                <a:spcPts val="0"/>
              </a:spcBef>
              <a:spcAft>
                <a:spcPts val="0"/>
              </a:spcAft>
              <a:buNone/>
            </a:pPr>
            <a:r>
              <a:rPr lang="pt-BR" sz="1600" b="0" i="0" u="none" strike="noStrike" cap="none">
                <a:solidFill>
                  <a:schemeClr val="dk1"/>
                </a:solidFill>
                <a:latin typeface="Arial"/>
                <a:ea typeface="Arial"/>
                <a:cs typeface="Arial"/>
                <a:sym typeface="Arial"/>
              </a:rPr>
              <a:t>Explorer</a:t>
            </a:r>
            <a:endParaRPr/>
          </a:p>
        </p:txBody>
      </p:sp>
      <p:pic>
        <p:nvPicPr>
          <p:cNvPr id="816" name="Google Shape;816;p22"/>
          <p:cNvPicPr preferRelativeResize="0"/>
          <p:nvPr/>
        </p:nvPicPr>
        <p:blipFill rotWithShape="1">
          <a:blip r:embed="rId3">
            <a:alphaModFix/>
          </a:blip>
          <a:srcRect/>
          <a:stretch/>
        </p:blipFill>
        <p:spPr>
          <a:xfrm>
            <a:off x="6583680" y="1645920"/>
            <a:ext cx="952500" cy="952500"/>
          </a:xfrm>
          <a:prstGeom prst="rect">
            <a:avLst/>
          </a:prstGeom>
          <a:noFill/>
          <a:ln>
            <a:noFill/>
          </a:ln>
        </p:spPr>
      </p:pic>
      <p:pic>
        <p:nvPicPr>
          <p:cNvPr id="817" name="Google Shape;817;p22"/>
          <p:cNvPicPr preferRelativeResize="0"/>
          <p:nvPr/>
        </p:nvPicPr>
        <p:blipFill rotWithShape="1">
          <a:blip r:embed="rId4">
            <a:alphaModFix/>
          </a:blip>
          <a:srcRect/>
          <a:stretch/>
        </p:blipFill>
        <p:spPr>
          <a:xfrm>
            <a:off x="7820909" y="3108960"/>
            <a:ext cx="711200" cy="711200"/>
          </a:xfrm>
          <a:prstGeom prst="rect">
            <a:avLst/>
          </a:prstGeom>
          <a:noFill/>
          <a:ln>
            <a:noFill/>
          </a:ln>
        </p:spPr>
      </p:pic>
      <p:pic>
        <p:nvPicPr>
          <p:cNvPr id="818" name="Google Shape;818;p22"/>
          <p:cNvPicPr preferRelativeResize="0"/>
          <p:nvPr/>
        </p:nvPicPr>
        <p:blipFill rotWithShape="1">
          <a:blip r:embed="rId5">
            <a:alphaModFix/>
          </a:blip>
          <a:srcRect/>
          <a:stretch/>
        </p:blipFill>
        <p:spPr>
          <a:xfrm>
            <a:off x="5486400" y="3108960"/>
            <a:ext cx="711200" cy="711200"/>
          </a:xfrm>
          <a:prstGeom prst="rect">
            <a:avLst/>
          </a:prstGeom>
          <a:noFill/>
          <a:ln>
            <a:noFill/>
          </a:ln>
        </p:spPr>
      </p:pic>
      <p:pic>
        <p:nvPicPr>
          <p:cNvPr id="819" name="Google Shape;819;p22"/>
          <p:cNvPicPr preferRelativeResize="0"/>
          <p:nvPr/>
        </p:nvPicPr>
        <p:blipFill rotWithShape="1">
          <a:blip r:embed="rId6">
            <a:alphaModFix/>
          </a:blip>
          <a:srcRect/>
          <a:stretch/>
        </p:blipFill>
        <p:spPr>
          <a:xfrm>
            <a:off x="10001285" y="3108960"/>
            <a:ext cx="711200" cy="711200"/>
          </a:xfrm>
          <a:prstGeom prst="rect">
            <a:avLst/>
          </a:prstGeom>
          <a:noFill/>
          <a:ln>
            <a:noFill/>
          </a:ln>
        </p:spPr>
      </p:pic>
      <p:pic>
        <p:nvPicPr>
          <p:cNvPr id="820" name="Google Shape;820;p22"/>
          <p:cNvPicPr preferRelativeResize="0"/>
          <p:nvPr/>
        </p:nvPicPr>
        <p:blipFill rotWithShape="1">
          <a:blip r:embed="rId7">
            <a:alphaModFix/>
          </a:blip>
          <a:srcRect/>
          <a:stretch/>
        </p:blipFill>
        <p:spPr>
          <a:xfrm>
            <a:off x="482457" y="1600199"/>
            <a:ext cx="3735457" cy="2490304"/>
          </a:xfrm>
          <a:prstGeom prst="rect">
            <a:avLst/>
          </a:prstGeom>
          <a:noFill/>
          <a:ln>
            <a:noFill/>
          </a:ln>
        </p:spPr>
      </p:pic>
      <p:sp>
        <p:nvSpPr>
          <p:cNvPr id="821" name="Google Shape;821;p22"/>
          <p:cNvSpPr txBox="1"/>
          <p:nvPr/>
        </p:nvSpPr>
        <p:spPr>
          <a:xfrm>
            <a:off x="482457" y="4063400"/>
            <a:ext cx="2261860"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pt-BR" sz="900" b="0" i="0" u="none" strike="noStrike" cap="none">
                <a:solidFill>
                  <a:srgbClr val="888888"/>
                </a:solidFill>
                <a:latin typeface="Arial"/>
                <a:ea typeface="Arial"/>
                <a:cs typeface="Arial"/>
                <a:sym typeface="Arial"/>
              </a:rPr>
              <a:t>Foto de Alexander Mils no Unsplash</a:t>
            </a:r>
            <a:endParaRPr sz="700" b="0" i="0" u="none" strike="noStrike" cap="none">
              <a:solidFill>
                <a:srgbClr val="888888"/>
              </a:solidFill>
              <a:latin typeface="Arial"/>
              <a:ea typeface="Arial"/>
              <a:cs typeface="Arial"/>
              <a:sym typeface="Arial"/>
            </a:endParaRPr>
          </a:p>
        </p:txBody>
      </p:sp>
      <p:sp>
        <p:nvSpPr>
          <p:cNvPr id="822" name="Google Shape;822;p22"/>
          <p:cNvSpPr txBox="1">
            <a:spLocks noGrp="1"/>
          </p:cNvSpPr>
          <p:nvPr>
            <p:ph type="ftr" idx="11"/>
          </p:nvPr>
        </p:nvSpPr>
        <p:spPr>
          <a:xfrm>
            <a:off x="419100" y="6356350"/>
            <a:ext cx="470154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pt-BR"/>
              <a:t>© 2019 Amazon Web Services, Inc. ou suas afiliadas. Todos os direitos reservados.</a:t>
            </a:r>
            <a:endParaRPr/>
          </a:p>
        </p:txBody>
      </p:sp>
      <p:sp>
        <p:nvSpPr>
          <p:cNvPr id="823" name="Google Shape;823;p22"/>
          <p:cNvSpPr txBox="1">
            <a:spLocks noGrp="1"/>
          </p:cNvSpPr>
          <p:nvPr>
            <p:ph type="sldNum" idx="12"/>
          </p:nvPr>
        </p:nvSpPr>
        <p:spPr>
          <a:xfrm>
            <a:off x="90297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pt-BR"/>
              <a:t>22</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827"/>
        <p:cNvGrpSpPr/>
        <p:nvPr/>
      </p:nvGrpSpPr>
      <p:grpSpPr>
        <a:xfrm>
          <a:off x="0" y="0"/>
          <a:ext cx="0" cy="0"/>
          <a:chOff x="0" y="0"/>
          <a:chExt cx="0" cy="0"/>
        </a:xfrm>
      </p:grpSpPr>
      <p:sp>
        <p:nvSpPr>
          <p:cNvPr id="828" name="Google Shape;828;p23"/>
          <p:cNvSpPr txBox="1">
            <a:spLocks noGrp="1"/>
          </p:cNvSpPr>
          <p:nvPr>
            <p:ph type="title"/>
          </p:nvPr>
        </p:nvSpPr>
        <p:spPr>
          <a:xfrm>
            <a:off x="419099" y="365125"/>
            <a:ext cx="10096477" cy="474119"/>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3000"/>
              <a:buFont typeface="Arial"/>
              <a:buNone/>
            </a:pPr>
            <a:r>
              <a:rPr lang="pt-BR" sz="3000"/>
              <a:t>Categoria de serviço de gerenciamento e governança</a:t>
            </a:r>
            <a:endParaRPr/>
          </a:p>
        </p:txBody>
      </p:sp>
      <p:sp>
        <p:nvSpPr>
          <p:cNvPr id="829" name="Google Shape;829;p23"/>
          <p:cNvSpPr txBox="1"/>
          <p:nvPr/>
        </p:nvSpPr>
        <p:spPr>
          <a:xfrm>
            <a:off x="7461825" y="1756611"/>
            <a:ext cx="3739067" cy="83099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2400" b="1" i="0" u="none" strike="noStrike" cap="none">
                <a:solidFill>
                  <a:schemeClr val="accent5"/>
                </a:solidFill>
                <a:latin typeface="Arial"/>
                <a:ea typeface="Arial"/>
                <a:cs typeface="Arial"/>
                <a:sym typeface="Arial"/>
              </a:rPr>
              <a:t>Gerenciamento da AWS e </a:t>
            </a:r>
            <a:endParaRPr/>
          </a:p>
          <a:p>
            <a:pPr marL="0" marR="0" lvl="0" indent="0" algn="l" rtl="0">
              <a:spcBef>
                <a:spcPts val="0"/>
              </a:spcBef>
              <a:spcAft>
                <a:spcPts val="0"/>
              </a:spcAft>
              <a:buNone/>
            </a:pPr>
            <a:r>
              <a:rPr lang="pt-BR" sz="2400" b="0" i="0" u="none" strike="noStrike" cap="none">
                <a:solidFill>
                  <a:schemeClr val="dk1"/>
                </a:solidFill>
                <a:latin typeface="Arial"/>
                <a:ea typeface="Arial"/>
                <a:cs typeface="Arial"/>
                <a:sym typeface="Arial"/>
              </a:rPr>
              <a:t>serviços de </a:t>
            </a:r>
            <a:r>
              <a:rPr lang="pt-BR" sz="2400" b="1" i="0" u="none" strike="noStrike" cap="none">
                <a:solidFill>
                  <a:schemeClr val="accent5"/>
                </a:solidFill>
                <a:latin typeface="Arial"/>
                <a:ea typeface="Arial"/>
                <a:cs typeface="Arial"/>
                <a:sym typeface="Arial"/>
              </a:rPr>
              <a:t>governança </a:t>
            </a:r>
            <a:endParaRPr/>
          </a:p>
        </p:txBody>
      </p:sp>
      <p:sp>
        <p:nvSpPr>
          <p:cNvPr id="830" name="Google Shape;830;p23"/>
          <p:cNvSpPr txBox="1"/>
          <p:nvPr/>
        </p:nvSpPr>
        <p:spPr>
          <a:xfrm>
            <a:off x="4888154" y="3836399"/>
            <a:ext cx="1893922" cy="83099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pt-BR" sz="1600" b="0" i="0" u="none" strike="noStrike" cap="none">
                <a:solidFill>
                  <a:schemeClr val="dk1"/>
                </a:solidFill>
                <a:latin typeface="Arial"/>
                <a:ea typeface="Arial"/>
                <a:cs typeface="Arial"/>
                <a:sym typeface="Arial"/>
              </a:rPr>
              <a:t>Console de Gerenciamento </a:t>
            </a:r>
            <a:br>
              <a:rPr lang="pt-BR" sz="1600" b="0" i="0" u="none" strike="noStrike" cap="none">
                <a:solidFill>
                  <a:schemeClr val="dk1"/>
                </a:solidFill>
                <a:latin typeface="Arial"/>
                <a:ea typeface="Arial"/>
                <a:cs typeface="Arial"/>
                <a:sym typeface="Arial"/>
              </a:rPr>
            </a:br>
            <a:r>
              <a:rPr lang="pt-BR" sz="1600" b="0" i="0" u="none" strike="noStrike" cap="none">
                <a:solidFill>
                  <a:schemeClr val="dk1"/>
                </a:solidFill>
                <a:latin typeface="Arial"/>
                <a:ea typeface="Arial"/>
                <a:cs typeface="Arial"/>
                <a:sym typeface="Arial"/>
              </a:rPr>
              <a:t>da AWS</a:t>
            </a:r>
            <a:endParaRPr/>
          </a:p>
        </p:txBody>
      </p:sp>
      <p:sp>
        <p:nvSpPr>
          <p:cNvPr id="831" name="Google Shape;831;p23"/>
          <p:cNvSpPr txBox="1"/>
          <p:nvPr/>
        </p:nvSpPr>
        <p:spPr>
          <a:xfrm>
            <a:off x="6807956" y="3834888"/>
            <a:ext cx="1359131" cy="33855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pt-BR" sz="1600" b="0" i="0" u="none" strike="noStrike" cap="none">
                <a:solidFill>
                  <a:schemeClr val="dk1"/>
                </a:solidFill>
                <a:latin typeface="Arial"/>
                <a:ea typeface="Arial"/>
                <a:cs typeface="Arial"/>
                <a:sym typeface="Arial"/>
              </a:rPr>
              <a:t>AWS Config</a:t>
            </a:r>
            <a:endParaRPr/>
          </a:p>
        </p:txBody>
      </p:sp>
      <p:sp>
        <p:nvSpPr>
          <p:cNvPr id="832" name="Google Shape;832;p23"/>
          <p:cNvSpPr txBox="1"/>
          <p:nvPr/>
        </p:nvSpPr>
        <p:spPr>
          <a:xfrm>
            <a:off x="8413530" y="3814942"/>
            <a:ext cx="1359131" cy="5847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pt-BR" sz="1600" b="0" i="0" u="none" strike="noStrike" cap="none">
                <a:solidFill>
                  <a:schemeClr val="dk1"/>
                </a:solidFill>
                <a:latin typeface="Arial"/>
                <a:ea typeface="Arial"/>
                <a:cs typeface="Arial"/>
                <a:sym typeface="Arial"/>
              </a:rPr>
              <a:t>Amazon CloudWatch</a:t>
            </a:r>
            <a:endParaRPr/>
          </a:p>
        </p:txBody>
      </p:sp>
      <p:sp>
        <p:nvSpPr>
          <p:cNvPr id="833" name="Google Shape;833;p23"/>
          <p:cNvSpPr txBox="1"/>
          <p:nvPr/>
        </p:nvSpPr>
        <p:spPr>
          <a:xfrm>
            <a:off x="10111738" y="3814942"/>
            <a:ext cx="1506552" cy="5847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pt-BR" sz="1600" b="0" i="0" u="none" strike="noStrike" cap="none">
                <a:solidFill>
                  <a:schemeClr val="dk1"/>
                </a:solidFill>
                <a:latin typeface="Arial"/>
                <a:ea typeface="Arial"/>
                <a:cs typeface="Arial"/>
                <a:sym typeface="Arial"/>
              </a:rPr>
              <a:t>AWS Auto Scaling</a:t>
            </a:r>
            <a:endParaRPr/>
          </a:p>
        </p:txBody>
      </p:sp>
      <p:sp>
        <p:nvSpPr>
          <p:cNvPr id="834" name="Google Shape;834;p23"/>
          <p:cNvSpPr txBox="1"/>
          <p:nvPr/>
        </p:nvSpPr>
        <p:spPr>
          <a:xfrm>
            <a:off x="4977932" y="5650698"/>
            <a:ext cx="1712699" cy="107721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pt-BR" sz="1600" b="0" i="0" u="none" strike="noStrike" cap="none">
                <a:solidFill>
                  <a:schemeClr val="dk1"/>
                </a:solidFill>
                <a:latin typeface="Arial"/>
                <a:ea typeface="Arial"/>
                <a:cs typeface="Arial"/>
                <a:sym typeface="Arial"/>
              </a:rPr>
              <a:t>Interface de linha </a:t>
            </a:r>
            <a:endParaRPr/>
          </a:p>
          <a:p>
            <a:pPr marL="0" marR="0" lvl="0" indent="0" algn="ctr" rtl="0">
              <a:spcBef>
                <a:spcPts val="0"/>
              </a:spcBef>
              <a:spcAft>
                <a:spcPts val="0"/>
              </a:spcAft>
              <a:buNone/>
            </a:pPr>
            <a:r>
              <a:rPr lang="pt-BR" sz="1600" b="0" i="0" u="none" strike="noStrike" cap="none">
                <a:solidFill>
                  <a:schemeClr val="dk1"/>
                </a:solidFill>
                <a:latin typeface="Arial"/>
                <a:ea typeface="Arial"/>
                <a:cs typeface="Arial"/>
                <a:sym typeface="Arial"/>
              </a:rPr>
              <a:t>de comando </a:t>
            </a:r>
            <a:br>
              <a:rPr lang="pt-BR" sz="1600" b="0" i="0" u="none" strike="noStrike" cap="none">
                <a:solidFill>
                  <a:schemeClr val="dk1"/>
                </a:solidFill>
                <a:latin typeface="Arial"/>
                <a:ea typeface="Arial"/>
                <a:cs typeface="Arial"/>
                <a:sym typeface="Arial"/>
              </a:rPr>
            </a:br>
            <a:r>
              <a:rPr lang="pt-BR" sz="1600" b="0" i="0" u="none" strike="noStrike" cap="none">
                <a:solidFill>
                  <a:schemeClr val="dk1"/>
                </a:solidFill>
                <a:latin typeface="Arial"/>
                <a:ea typeface="Arial"/>
                <a:cs typeface="Arial"/>
                <a:sym typeface="Arial"/>
              </a:rPr>
              <a:t>da AWS</a:t>
            </a:r>
            <a:endParaRPr/>
          </a:p>
        </p:txBody>
      </p:sp>
      <p:sp>
        <p:nvSpPr>
          <p:cNvPr id="835" name="Google Shape;835;p23"/>
          <p:cNvSpPr txBox="1"/>
          <p:nvPr/>
        </p:nvSpPr>
        <p:spPr>
          <a:xfrm>
            <a:off x="6801684" y="5686501"/>
            <a:ext cx="1357122" cy="5847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pt-BR" sz="1600" b="0" i="0" u="none" strike="noStrike" cap="none">
                <a:solidFill>
                  <a:schemeClr val="dk1"/>
                </a:solidFill>
                <a:latin typeface="Arial"/>
                <a:ea typeface="Arial"/>
                <a:cs typeface="Arial"/>
                <a:sym typeface="Arial"/>
              </a:rPr>
              <a:t>AWS Trusted </a:t>
            </a:r>
            <a:endParaRPr/>
          </a:p>
          <a:p>
            <a:pPr marL="0" marR="0" lvl="0" indent="0" algn="ctr" rtl="0">
              <a:spcBef>
                <a:spcPts val="0"/>
              </a:spcBef>
              <a:spcAft>
                <a:spcPts val="0"/>
              </a:spcAft>
              <a:buNone/>
            </a:pPr>
            <a:r>
              <a:rPr lang="pt-BR" sz="1600" b="0" i="0" u="none" strike="noStrike" cap="none">
                <a:solidFill>
                  <a:schemeClr val="dk1"/>
                </a:solidFill>
                <a:latin typeface="Arial"/>
                <a:ea typeface="Arial"/>
                <a:cs typeface="Arial"/>
                <a:sym typeface="Arial"/>
              </a:rPr>
              <a:t>Advisor</a:t>
            </a:r>
            <a:endParaRPr/>
          </a:p>
        </p:txBody>
      </p:sp>
      <p:sp>
        <p:nvSpPr>
          <p:cNvPr id="836" name="Google Shape;836;p23"/>
          <p:cNvSpPr txBox="1"/>
          <p:nvPr/>
        </p:nvSpPr>
        <p:spPr>
          <a:xfrm>
            <a:off x="8235972" y="5683564"/>
            <a:ext cx="1712699" cy="5847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pt-BR" sz="1600" b="0" i="0" u="none" strike="noStrike" cap="none">
                <a:solidFill>
                  <a:schemeClr val="dk1"/>
                </a:solidFill>
                <a:latin typeface="Arial"/>
                <a:ea typeface="Arial"/>
                <a:cs typeface="Arial"/>
                <a:sym typeface="Arial"/>
              </a:rPr>
              <a:t>AWS Well-</a:t>
            </a:r>
            <a:br>
              <a:rPr lang="pt-BR" sz="1600" b="0" i="0" u="none" strike="noStrike" cap="none">
                <a:solidFill>
                  <a:schemeClr val="dk1"/>
                </a:solidFill>
                <a:latin typeface="Arial"/>
                <a:ea typeface="Arial"/>
                <a:cs typeface="Arial"/>
                <a:sym typeface="Arial"/>
              </a:rPr>
            </a:br>
            <a:r>
              <a:rPr lang="pt-BR" sz="1600" b="0" i="0" u="none" strike="noStrike" cap="none">
                <a:solidFill>
                  <a:schemeClr val="dk1"/>
                </a:solidFill>
                <a:latin typeface="Arial"/>
                <a:ea typeface="Arial"/>
                <a:cs typeface="Arial"/>
                <a:sym typeface="Arial"/>
              </a:rPr>
              <a:t>Architected Tool </a:t>
            </a:r>
            <a:endParaRPr/>
          </a:p>
        </p:txBody>
      </p:sp>
      <p:sp>
        <p:nvSpPr>
          <p:cNvPr id="837" name="Google Shape;837;p23"/>
          <p:cNvSpPr txBox="1"/>
          <p:nvPr/>
        </p:nvSpPr>
        <p:spPr>
          <a:xfrm>
            <a:off x="10035716" y="5687054"/>
            <a:ext cx="1619150" cy="5847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pt-BR" sz="1600" b="0" i="0" u="none" strike="noStrike" cap="none">
                <a:solidFill>
                  <a:schemeClr val="dk1"/>
                </a:solidFill>
                <a:latin typeface="Arial"/>
                <a:ea typeface="Arial"/>
                <a:cs typeface="Arial"/>
                <a:sym typeface="Arial"/>
              </a:rPr>
              <a:t>AWS </a:t>
            </a:r>
            <a:endParaRPr/>
          </a:p>
          <a:p>
            <a:pPr marL="0" marR="0" lvl="0" indent="0" algn="ctr" rtl="0">
              <a:spcBef>
                <a:spcPts val="0"/>
              </a:spcBef>
              <a:spcAft>
                <a:spcPts val="0"/>
              </a:spcAft>
              <a:buNone/>
            </a:pPr>
            <a:r>
              <a:rPr lang="pt-BR" sz="1600" b="0" i="0" u="none" strike="noStrike" cap="none">
                <a:solidFill>
                  <a:schemeClr val="dk1"/>
                </a:solidFill>
                <a:latin typeface="Arial"/>
                <a:ea typeface="Arial"/>
                <a:cs typeface="Arial"/>
                <a:sym typeface="Arial"/>
              </a:rPr>
              <a:t>CloudTrail</a:t>
            </a:r>
            <a:endParaRPr/>
          </a:p>
        </p:txBody>
      </p:sp>
      <p:pic>
        <p:nvPicPr>
          <p:cNvPr id="838" name="Google Shape;838;p23"/>
          <p:cNvPicPr preferRelativeResize="0"/>
          <p:nvPr/>
        </p:nvPicPr>
        <p:blipFill rotWithShape="1">
          <a:blip r:embed="rId3">
            <a:alphaModFix/>
          </a:blip>
          <a:srcRect/>
          <a:stretch/>
        </p:blipFill>
        <p:spPr>
          <a:xfrm>
            <a:off x="8750909" y="3108960"/>
            <a:ext cx="711200" cy="711200"/>
          </a:xfrm>
          <a:prstGeom prst="rect">
            <a:avLst/>
          </a:prstGeom>
          <a:noFill/>
          <a:ln>
            <a:noFill/>
          </a:ln>
        </p:spPr>
      </p:pic>
      <p:pic>
        <p:nvPicPr>
          <p:cNvPr id="839" name="Google Shape;839;p23"/>
          <p:cNvPicPr preferRelativeResize="0"/>
          <p:nvPr/>
        </p:nvPicPr>
        <p:blipFill rotWithShape="1">
          <a:blip r:embed="rId4">
            <a:alphaModFix/>
          </a:blip>
          <a:srcRect/>
          <a:stretch/>
        </p:blipFill>
        <p:spPr>
          <a:xfrm>
            <a:off x="10515577" y="3108960"/>
            <a:ext cx="711200" cy="711200"/>
          </a:xfrm>
          <a:prstGeom prst="rect">
            <a:avLst/>
          </a:prstGeom>
          <a:noFill/>
          <a:ln>
            <a:noFill/>
          </a:ln>
        </p:spPr>
      </p:pic>
      <p:pic>
        <p:nvPicPr>
          <p:cNvPr id="840" name="Google Shape;840;p23"/>
          <p:cNvPicPr preferRelativeResize="0"/>
          <p:nvPr/>
        </p:nvPicPr>
        <p:blipFill rotWithShape="1">
          <a:blip r:embed="rId5">
            <a:alphaModFix/>
          </a:blip>
          <a:srcRect/>
          <a:stretch/>
        </p:blipFill>
        <p:spPr>
          <a:xfrm>
            <a:off x="10489692" y="4937760"/>
            <a:ext cx="711200" cy="711200"/>
          </a:xfrm>
          <a:prstGeom prst="rect">
            <a:avLst/>
          </a:prstGeom>
          <a:noFill/>
          <a:ln>
            <a:noFill/>
          </a:ln>
        </p:spPr>
      </p:pic>
      <p:pic>
        <p:nvPicPr>
          <p:cNvPr id="841" name="Google Shape;841;p23"/>
          <p:cNvPicPr preferRelativeResize="0"/>
          <p:nvPr/>
        </p:nvPicPr>
        <p:blipFill rotWithShape="1">
          <a:blip r:embed="rId6">
            <a:alphaModFix/>
          </a:blip>
          <a:srcRect/>
          <a:stretch/>
        </p:blipFill>
        <p:spPr>
          <a:xfrm>
            <a:off x="5486400" y="4937760"/>
            <a:ext cx="711200" cy="711200"/>
          </a:xfrm>
          <a:prstGeom prst="rect">
            <a:avLst/>
          </a:prstGeom>
          <a:noFill/>
          <a:ln>
            <a:noFill/>
          </a:ln>
        </p:spPr>
      </p:pic>
      <p:pic>
        <p:nvPicPr>
          <p:cNvPr id="842" name="Google Shape;842;p23"/>
          <p:cNvPicPr preferRelativeResize="0"/>
          <p:nvPr/>
        </p:nvPicPr>
        <p:blipFill rotWithShape="1">
          <a:blip r:embed="rId7">
            <a:alphaModFix/>
          </a:blip>
          <a:srcRect/>
          <a:stretch/>
        </p:blipFill>
        <p:spPr>
          <a:xfrm>
            <a:off x="7144114" y="3108960"/>
            <a:ext cx="711200" cy="711200"/>
          </a:xfrm>
          <a:prstGeom prst="rect">
            <a:avLst/>
          </a:prstGeom>
          <a:noFill/>
          <a:ln>
            <a:noFill/>
          </a:ln>
        </p:spPr>
      </p:pic>
      <p:pic>
        <p:nvPicPr>
          <p:cNvPr id="843" name="Google Shape;843;p23"/>
          <p:cNvPicPr preferRelativeResize="0"/>
          <p:nvPr/>
        </p:nvPicPr>
        <p:blipFill rotWithShape="1">
          <a:blip r:embed="rId8">
            <a:alphaModFix/>
          </a:blip>
          <a:srcRect/>
          <a:stretch/>
        </p:blipFill>
        <p:spPr>
          <a:xfrm>
            <a:off x="5486400" y="3108960"/>
            <a:ext cx="711200" cy="711200"/>
          </a:xfrm>
          <a:prstGeom prst="rect">
            <a:avLst/>
          </a:prstGeom>
          <a:noFill/>
          <a:ln>
            <a:noFill/>
          </a:ln>
        </p:spPr>
      </p:pic>
      <p:sp>
        <p:nvSpPr>
          <p:cNvPr id="844" name="Google Shape;844;p23"/>
          <p:cNvSpPr txBox="1"/>
          <p:nvPr/>
        </p:nvSpPr>
        <p:spPr>
          <a:xfrm>
            <a:off x="548640" y="4437019"/>
            <a:ext cx="1973617" cy="2308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900" b="0" i="0" u="none" strike="noStrike" cap="none">
                <a:solidFill>
                  <a:srgbClr val="A5A5A5"/>
                </a:solidFill>
                <a:latin typeface="Arial"/>
                <a:ea typeface="Arial"/>
                <a:cs typeface="Arial"/>
                <a:sym typeface="Arial"/>
              </a:rPr>
              <a:t>Foto de Marta Branco da Pexels</a:t>
            </a:r>
            <a:endParaRPr/>
          </a:p>
        </p:txBody>
      </p:sp>
      <p:pic>
        <p:nvPicPr>
          <p:cNvPr id="845" name="Google Shape;845;p23"/>
          <p:cNvPicPr preferRelativeResize="0"/>
          <p:nvPr/>
        </p:nvPicPr>
        <p:blipFill rotWithShape="1">
          <a:blip r:embed="rId9">
            <a:alphaModFix/>
          </a:blip>
          <a:srcRect/>
          <a:stretch/>
        </p:blipFill>
        <p:spPr>
          <a:xfrm>
            <a:off x="7131922" y="4937760"/>
            <a:ext cx="711200" cy="711200"/>
          </a:xfrm>
          <a:prstGeom prst="rect">
            <a:avLst/>
          </a:prstGeom>
          <a:noFill/>
          <a:ln>
            <a:noFill/>
          </a:ln>
        </p:spPr>
      </p:pic>
      <p:pic>
        <p:nvPicPr>
          <p:cNvPr id="846" name="Google Shape;846;p23"/>
          <p:cNvPicPr preferRelativeResize="0"/>
          <p:nvPr/>
        </p:nvPicPr>
        <p:blipFill rotWithShape="1">
          <a:blip r:embed="rId10">
            <a:alphaModFix/>
          </a:blip>
          <a:srcRect/>
          <a:stretch/>
        </p:blipFill>
        <p:spPr>
          <a:xfrm>
            <a:off x="8738717" y="4937760"/>
            <a:ext cx="711200" cy="711200"/>
          </a:xfrm>
          <a:prstGeom prst="rect">
            <a:avLst/>
          </a:prstGeom>
          <a:noFill/>
          <a:ln>
            <a:noFill/>
          </a:ln>
        </p:spPr>
      </p:pic>
      <p:pic>
        <p:nvPicPr>
          <p:cNvPr id="847" name="Google Shape;847;p23"/>
          <p:cNvPicPr preferRelativeResize="0"/>
          <p:nvPr/>
        </p:nvPicPr>
        <p:blipFill rotWithShape="1">
          <a:blip r:embed="rId11">
            <a:alphaModFix/>
          </a:blip>
          <a:srcRect/>
          <a:stretch/>
        </p:blipFill>
        <p:spPr>
          <a:xfrm>
            <a:off x="6583680" y="1645920"/>
            <a:ext cx="952500" cy="952500"/>
          </a:xfrm>
          <a:prstGeom prst="rect">
            <a:avLst/>
          </a:prstGeom>
          <a:noFill/>
          <a:ln>
            <a:noFill/>
          </a:ln>
        </p:spPr>
      </p:pic>
      <p:pic>
        <p:nvPicPr>
          <p:cNvPr id="848" name="Google Shape;848;p23"/>
          <p:cNvPicPr preferRelativeResize="0"/>
          <p:nvPr/>
        </p:nvPicPr>
        <p:blipFill rotWithShape="1">
          <a:blip r:embed="rId12">
            <a:alphaModFix/>
          </a:blip>
          <a:srcRect/>
          <a:stretch/>
        </p:blipFill>
        <p:spPr>
          <a:xfrm>
            <a:off x="548640" y="1645920"/>
            <a:ext cx="4186648" cy="2791099"/>
          </a:xfrm>
          <a:prstGeom prst="rect">
            <a:avLst/>
          </a:prstGeom>
          <a:noFill/>
          <a:ln>
            <a:noFill/>
          </a:ln>
        </p:spPr>
      </p:pic>
      <p:sp>
        <p:nvSpPr>
          <p:cNvPr id="849" name="Google Shape;849;p23"/>
          <p:cNvSpPr txBox="1">
            <a:spLocks noGrp="1"/>
          </p:cNvSpPr>
          <p:nvPr>
            <p:ph type="ftr" idx="11"/>
          </p:nvPr>
        </p:nvSpPr>
        <p:spPr>
          <a:xfrm>
            <a:off x="419100" y="6356350"/>
            <a:ext cx="4316188"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pt-BR"/>
              <a:t>© 2019 Amazon Web Services, Inc. ou suas afiliadas. Todos os direitos reservados.</a:t>
            </a:r>
            <a:endParaRPr/>
          </a:p>
        </p:txBody>
      </p:sp>
      <p:sp>
        <p:nvSpPr>
          <p:cNvPr id="850" name="Google Shape;850;p23"/>
          <p:cNvSpPr txBox="1">
            <a:spLocks noGrp="1"/>
          </p:cNvSpPr>
          <p:nvPr>
            <p:ph type="sldNum" idx="12"/>
          </p:nvPr>
        </p:nvSpPr>
        <p:spPr>
          <a:xfrm>
            <a:off x="90297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pt-BR"/>
              <a:t>23</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854"/>
        <p:cNvGrpSpPr/>
        <p:nvPr/>
      </p:nvGrpSpPr>
      <p:grpSpPr>
        <a:xfrm>
          <a:off x="0" y="0"/>
          <a:ext cx="0" cy="0"/>
          <a:chOff x="0" y="0"/>
          <a:chExt cx="0" cy="0"/>
        </a:xfrm>
      </p:grpSpPr>
      <p:sp>
        <p:nvSpPr>
          <p:cNvPr id="855" name="Google Shape;855;p24"/>
          <p:cNvSpPr txBox="1">
            <a:spLocks noGrp="1"/>
          </p:cNvSpPr>
          <p:nvPr>
            <p:ph type="title"/>
          </p:nvPr>
        </p:nvSpPr>
        <p:spPr>
          <a:xfrm>
            <a:off x="419100" y="1178376"/>
            <a:ext cx="4268647" cy="1325563"/>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lt1"/>
              </a:buClr>
              <a:buSzPts val="3200"/>
              <a:buFont typeface="Arial"/>
              <a:buNone/>
            </a:pPr>
            <a:r>
              <a:rPr lang="pt-BR" sz="3200"/>
              <a:t>Atividade: Exploração do Console de Gerenciamento </a:t>
            </a:r>
            <a:br>
              <a:rPr lang="pt-BR" sz="3200"/>
            </a:br>
            <a:r>
              <a:rPr lang="pt-BR" sz="3200"/>
              <a:t>da AWS</a:t>
            </a:r>
            <a:endParaRPr/>
          </a:p>
        </p:txBody>
      </p:sp>
      <p:pic>
        <p:nvPicPr>
          <p:cNvPr id="856" name="Google Shape;856;p24"/>
          <p:cNvPicPr preferRelativeResize="0"/>
          <p:nvPr/>
        </p:nvPicPr>
        <p:blipFill rotWithShape="1">
          <a:blip r:embed="rId3">
            <a:alphaModFix/>
          </a:blip>
          <a:srcRect/>
          <a:stretch/>
        </p:blipFill>
        <p:spPr>
          <a:xfrm>
            <a:off x="5800451" y="1330778"/>
            <a:ext cx="5595257" cy="4196443"/>
          </a:xfrm>
          <a:prstGeom prst="rect">
            <a:avLst/>
          </a:prstGeom>
          <a:noFill/>
          <a:ln>
            <a:noFill/>
          </a:ln>
        </p:spPr>
      </p:pic>
      <p:sp>
        <p:nvSpPr>
          <p:cNvPr id="857" name="Google Shape;857;p24"/>
          <p:cNvSpPr txBox="1"/>
          <p:nvPr/>
        </p:nvSpPr>
        <p:spPr>
          <a:xfrm>
            <a:off x="5692792" y="5452835"/>
            <a:ext cx="1719943"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r>
              <a:rPr lang="pt-BR" sz="900" b="0" i="0" u="none" strike="noStrike" cap="none">
                <a:solidFill>
                  <a:srgbClr val="888888"/>
                </a:solidFill>
                <a:latin typeface="Arial"/>
                <a:ea typeface="Arial"/>
                <a:cs typeface="Arial"/>
                <a:sym typeface="Arial"/>
              </a:rPr>
              <a:t>Foto de Pixabay da Pexels.</a:t>
            </a:r>
            <a:endParaRPr/>
          </a:p>
        </p:txBody>
      </p:sp>
      <p:sp>
        <p:nvSpPr>
          <p:cNvPr id="858" name="Google Shape;858;p24"/>
          <p:cNvSpPr txBox="1">
            <a:spLocks noGrp="1"/>
          </p:cNvSpPr>
          <p:nvPr>
            <p:ph type="sldNum" idx="12"/>
          </p:nvPr>
        </p:nvSpPr>
        <p:spPr>
          <a:xfrm>
            <a:off x="423657"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pt-BR"/>
              <a:t>24</a:t>
            </a:fld>
            <a:endParaRPr/>
          </a:p>
        </p:txBody>
      </p:sp>
      <p:sp>
        <p:nvSpPr>
          <p:cNvPr id="859" name="Google Shape;859;p24"/>
          <p:cNvSpPr txBox="1">
            <a:spLocks noGrp="1"/>
          </p:cNvSpPr>
          <p:nvPr>
            <p:ph type="ftr" idx="11"/>
          </p:nvPr>
        </p:nvSpPr>
        <p:spPr>
          <a:xfrm>
            <a:off x="7412735" y="6356350"/>
            <a:ext cx="4360165"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pt-BR"/>
              <a:t>© 2019 Amazon Web Services, Inc. ou suas afiliadas. Todos os direitos reservados.</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863"/>
        <p:cNvGrpSpPr/>
        <p:nvPr/>
      </p:nvGrpSpPr>
      <p:grpSpPr>
        <a:xfrm>
          <a:off x="0" y="0"/>
          <a:ext cx="0" cy="0"/>
          <a:chOff x="0" y="0"/>
          <a:chExt cx="0" cy="0"/>
        </a:xfrm>
      </p:grpSpPr>
      <p:sp>
        <p:nvSpPr>
          <p:cNvPr id="864" name="Google Shape;864;p25"/>
          <p:cNvSpPr txBox="1">
            <a:spLocks noGrp="1"/>
          </p:cNvSpPr>
          <p:nvPr>
            <p:ph type="title"/>
          </p:nvPr>
        </p:nvSpPr>
        <p:spPr>
          <a:xfrm>
            <a:off x="419100" y="365125"/>
            <a:ext cx="9034272" cy="474119"/>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3600"/>
              <a:buFont typeface="Arial"/>
              <a:buNone/>
            </a:pPr>
            <a:r>
              <a:rPr lang="pt-BR" sz="3600"/>
              <a:t>Atividade prática: clique no Console de Gerenciamento da AWS</a:t>
            </a:r>
            <a:endParaRPr/>
          </a:p>
        </p:txBody>
      </p:sp>
      <p:sp>
        <p:nvSpPr>
          <p:cNvPr id="865" name="Google Shape;865;p25"/>
          <p:cNvSpPr txBox="1"/>
          <p:nvPr/>
        </p:nvSpPr>
        <p:spPr>
          <a:xfrm>
            <a:off x="323849" y="1528175"/>
            <a:ext cx="12081511" cy="4648788"/>
          </a:xfrm>
          <a:prstGeom prst="rect">
            <a:avLst/>
          </a:prstGeom>
          <a:noFill/>
          <a:ln>
            <a:noFill/>
          </a:ln>
        </p:spPr>
        <p:txBody>
          <a:bodyPr spcFirstLastPara="1" wrap="square" lIns="91425" tIns="45700" rIns="91425" bIns="45700" anchor="t" anchorCtr="0">
            <a:noAutofit/>
          </a:bodyPr>
          <a:lstStyle/>
          <a:p>
            <a:pPr marL="514350" marR="0" lvl="0" indent="-514350" algn="l" rtl="0">
              <a:lnSpc>
                <a:spcPct val="95000"/>
              </a:lnSpc>
              <a:spcBef>
                <a:spcPts val="0"/>
              </a:spcBef>
              <a:spcAft>
                <a:spcPts val="0"/>
              </a:spcAft>
              <a:buClr>
                <a:schemeClr val="dk1"/>
              </a:buClr>
              <a:buSzPts val="1600"/>
              <a:buFont typeface="Arial"/>
              <a:buAutoNum type="arabicPeriod"/>
            </a:pPr>
            <a:r>
              <a:rPr lang="pt-BR" sz="1600" b="0" i="0" u="none" strike="noStrike" cap="none">
                <a:solidFill>
                  <a:schemeClr val="dk1"/>
                </a:solidFill>
                <a:latin typeface="Arial"/>
                <a:ea typeface="Arial"/>
                <a:cs typeface="Arial"/>
                <a:sym typeface="Arial"/>
              </a:rPr>
              <a:t>Inicie o ambiente prático do </a:t>
            </a:r>
            <a:r>
              <a:rPr lang="pt-BR" sz="1600" b="0" i="0" u="none" strike="noStrike" cap="none">
                <a:solidFill>
                  <a:schemeClr val="accent5"/>
                </a:solidFill>
                <a:latin typeface="Arial"/>
                <a:ea typeface="Arial"/>
                <a:cs typeface="Arial"/>
                <a:sym typeface="Arial"/>
              </a:rPr>
              <a:t>Sandbox</a:t>
            </a:r>
            <a:r>
              <a:rPr lang="pt-BR" sz="1600" b="0" i="0" u="none" strike="noStrike" cap="none">
                <a:solidFill>
                  <a:schemeClr val="dk1"/>
                </a:solidFill>
                <a:latin typeface="Arial"/>
                <a:ea typeface="Arial"/>
                <a:cs typeface="Arial"/>
                <a:sym typeface="Arial"/>
              </a:rPr>
              <a:t> e conecte-se ao </a:t>
            </a:r>
            <a:r>
              <a:rPr lang="pt-BR" sz="1600" b="0" i="0" u="none" strike="noStrike" cap="none">
                <a:solidFill>
                  <a:schemeClr val="accent5"/>
                </a:solidFill>
                <a:latin typeface="Arial"/>
                <a:ea typeface="Arial"/>
                <a:cs typeface="Arial"/>
                <a:sym typeface="Arial"/>
              </a:rPr>
              <a:t>Console de Gerenciamento da AWS</a:t>
            </a:r>
            <a:r>
              <a:rPr lang="pt-BR" sz="1600" b="1" i="0" u="none" strike="noStrike" cap="none">
                <a:solidFill>
                  <a:schemeClr val="dk1"/>
                </a:solidFill>
                <a:latin typeface="Arial"/>
                <a:ea typeface="Arial"/>
                <a:cs typeface="Arial"/>
                <a:sym typeface="Arial"/>
              </a:rPr>
              <a:t>.</a:t>
            </a:r>
            <a:endParaRPr/>
          </a:p>
          <a:p>
            <a:pPr marL="514350" marR="0" lvl="0" indent="-514350" algn="l" rtl="0">
              <a:lnSpc>
                <a:spcPct val="95000"/>
              </a:lnSpc>
              <a:spcBef>
                <a:spcPts val="1000"/>
              </a:spcBef>
              <a:spcAft>
                <a:spcPts val="0"/>
              </a:spcAft>
              <a:buClr>
                <a:schemeClr val="dk1"/>
              </a:buClr>
              <a:buSzPts val="1600"/>
              <a:buFont typeface="Arial"/>
              <a:buAutoNum type="arabicPeriod"/>
            </a:pPr>
            <a:r>
              <a:rPr lang="pt-BR" sz="1600" b="0" i="0" u="none" strike="noStrike" cap="none">
                <a:solidFill>
                  <a:schemeClr val="dk1"/>
                </a:solidFill>
                <a:latin typeface="Arial"/>
                <a:ea typeface="Arial"/>
                <a:cs typeface="Arial"/>
                <a:sym typeface="Arial"/>
              </a:rPr>
              <a:t>Explorar o Console de Gerenciamento da AWS. </a:t>
            </a:r>
            <a:endParaRPr/>
          </a:p>
          <a:p>
            <a:pPr marL="971550" marR="0" lvl="1" indent="-514350" algn="l" rtl="0">
              <a:lnSpc>
                <a:spcPct val="95000"/>
              </a:lnSpc>
              <a:spcBef>
                <a:spcPts val="500"/>
              </a:spcBef>
              <a:spcAft>
                <a:spcPts val="0"/>
              </a:spcAft>
              <a:buClr>
                <a:schemeClr val="dk1"/>
              </a:buClr>
              <a:buSzPts val="1600"/>
              <a:buFont typeface="Arial"/>
              <a:buAutoNum type="alphaUcPeriod"/>
            </a:pPr>
            <a:r>
              <a:rPr lang="pt-BR" sz="1600" b="0" i="0" u="none" strike="noStrike" cap="none">
                <a:solidFill>
                  <a:schemeClr val="dk1"/>
                </a:solidFill>
                <a:latin typeface="Arial"/>
                <a:ea typeface="Arial"/>
                <a:cs typeface="Arial"/>
                <a:sym typeface="Arial"/>
              </a:rPr>
              <a:t>Clique no menu </a:t>
            </a:r>
            <a:r>
              <a:rPr lang="pt-BR" sz="1600" b="1" i="0" u="none" strike="noStrike" cap="none">
                <a:solidFill>
                  <a:schemeClr val="dk1"/>
                </a:solidFill>
                <a:latin typeface="Arial"/>
                <a:ea typeface="Arial"/>
                <a:cs typeface="Arial"/>
                <a:sym typeface="Arial"/>
              </a:rPr>
              <a:t>Services (Serviços</a:t>
            </a:r>
            <a:r>
              <a:rPr lang="pt-BR" sz="1600" b="0" i="0" u="none" strike="noStrike" cap="none">
                <a:solidFill>
                  <a:schemeClr val="dk1"/>
                </a:solidFill>
                <a:latin typeface="Arial"/>
                <a:ea typeface="Arial"/>
                <a:cs typeface="Arial"/>
                <a:sym typeface="Arial"/>
              </a:rPr>
              <a:t>). </a:t>
            </a:r>
            <a:endParaRPr/>
          </a:p>
          <a:p>
            <a:pPr marL="971550" marR="0" lvl="1" indent="-514350" algn="l" rtl="0">
              <a:lnSpc>
                <a:spcPct val="95000"/>
              </a:lnSpc>
              <a:spcBef>
                <a:spcPts val="500"/>
              </a:spcBef>
              <a:spcAft>
                <a:spcPts val="0"/>
              </a:spcAft>
              <a:buClr>
                <a:schemeClr val="dk1"/>
              </a:buClr>
              <a:buSzPts val="1600"/>
              <a:buFont typeface="Arial"/>
              <a:buAutoNum type="alphaUcPeriod"/>
            </a:pPr>
            <a:r>
              <a:rPr lang="pt-BR" sz="1600" b="0" i="0" u="none" strike="noStrike" cap="none">
                <a:solidFill>
                  <a:schemeClr val="dk1"/>
                </a:solidFill>
                <a:latin typeface="Arial"/>
                <a:ea typeface="Arial"/>
                <a:cs typeface="Arial"/>
                <a:sym typeface="Arial"/>
              </a:rPr>
              <a:t>Observe como os serviços são agrupados em categorias de serviço. Por exemplo, o serviço </a:t>
            </a:r>
            <a:r>
              <a:rPr lang="pt-BR" sz="1600" b="1" i="0" u="none" strike="noStrike" cap="none">
                <a:solidFill>
                  <a:schemeClr val="dk1"/>
                </a:solidFill>
                <a:latin typeface="Arial"/>
                <a:ea typeface="Arial"/>
                <a:cs typeface="Arial"/>
                <a:sym typeface="Arial"/>
              </a:rPr>
              <a:t>EC2</a:t>
            </a:r>
            <a:r>
              <a:rPr lang="pt-BR" sz="1600" b="0" i="0" u="none" strike="noStrike" cap="none">
                <a:solidFill>
                  <a:schemeClr val="dk1"/>
                </a:solidFill>
                <a:latin typeface="Arial"/>
                <a:ea typeface="Arial"/>
                <a:cs typeface="Arial"/>
                <a:sym typeface="Arial"/>
              </a:rPr>
              <a:t> aparece na categoria </a:t>
            </a:r>
            <a:r>
              <a:rPr lang="pt-BR" sz="1600" b="1" i="0" u="none" strike="noStrike" cap="none">
                <a:solidFill>
                  <a:schemeClr val="dk1"/>
                </a:solidFill>
                <a:latin typeface="Arial"/>
                <a:ea typeface="Arial"/>
                <a:cs typeface="Arial"/>
                <a:sym typeface="Arial"/>
              </a:rPr>
              <a:t>Compute service (Serviço de computação</a:t>
            </a:r>
            <a:r>
              <a:rPr lang="pt-BR" sz="1600" b="0" i="0" u="none" strike="noStrike" cap="none">
                <a:solidFill>
                  <a:schemeClr val="dk1"/>
                </a:solidFill>
                <a:latin typeface="Arial"/>
                <a:ea typeface="Arial"/>
                <a:cs typeface="Arial"/>
                <a:sym typeface="Arial"/>
              </a:rPr>
              <a:t> ).</a:t>
            </a:r>
            <a:endParaRPr/>
          </a:p>
          <a:p>
            <a:pPr marL="457200" marR="0" lvl="1" indent="0" algn="l" rtl="0">
              <a:lnSpc>
                <a:spcPct val="95000"/>
              </a:lnSpc>
              <a:spcBef>
                <a:spcPts val="500"/>
              </a:spcBef>
              <a:spcAft>
                <a:spcPts val="0"/>
              </a:spcAft>
              <a:buClr>
                <a:schemeClr val="accent6"/>
              </a:buClr>
              <a:buSzPts val="1600"/>
              <a:buFont typeface="Arial"/>
              <a:buNone/>
            </a:pPr>
            <a:r>
              <a:rPr lang="pt-BR" sz="1600" b="0" i="0" u="none" strike="noStrike" cap="none">
                <a:solidFill>
                  <a:schemeClr val="accent6"/>
                </a:solidFill>
                <a:latin typeface="Arial"/>
                <a:ea typeface="Arial"/>
                <a:cs typeface="Arial"/>
                <a:sym typeface="Arial"/>
              </a:rPr>
              <a:t>	      Pergunta nº 1</a:t>
            </a:r>
            <a:r>
              <a:rPr lang="pt-BR" sz="1600" b="0" i="0" u="none" strike="noStrike" cap="none">
                <a:solidFill>
                  <a:schemeClr val="dk1"/>
                </a:solidFill>
                <a:latin typeface="Arial"/>
                <a:ea typeface="Arial"/>
                <a:cs typeface="Arial"/>
                <a:sym typeface="Arial"/>
              </a:rPr>
              <a:t>: Em qual categoria de serviço o serviço </a:t>
            </a:r>
            <a:r>
              <a:rPr lang="pt-BR" sz="1600" b="1" i="0" u="none" strike="noStrike" cap="none">
                <a:solidFill>
                  <a:schemeClr val="dk1"/>
                </a:solidFill>
                <a:latin typeface="Arial"/>
                <a:ea typeface="Arial"/>
                <a:cs typeface="Arial"/>
                <a:sym typeface="Arial"/>
              </a:rPr>
              <a:t>IAM </a:t>
            </a:r>
            <a:r>
              <a:rPr lang="pt-BR" sz="1600" b="0" i="0" u="none" strike="noStrike" cap="none">
                <a:solidFill>
                  <a:schemeClr val="dk1"/>
                </a:solidFill>
                <a:latin typeface="Arial"/>
                <a:ea typeface="Arial"/>
                <a:cs typeface="Arial"/>
                <a:sym typeface="Arial"/>
              </a:rPr>
              <a:t>aparece? </a:t>
            </a:r>
            <a:endParaRPr/>
          </a:p>
          <a:p>
            <a:pPr marL="457200" marR="0" lvl="1" indent="0" algn="l" rtl="0">
              <a:lnSpc>
                <a:spcPct val="95000"/>
              </a:lnSpc>
              <a:spcBef>
                <a:spcPts val="500"/>
              </a:spcBef>
              <a:spcAft>
                <a:spcPts val="0"/>
              </a:spcAft>
              <a:buClr>
                <a:schemeClr val="accent6"/>
              </a:buClr>
              <a:buSzPts val="1600"/>
              <a:buFont typeface="Arial"/>
              <a:buNone/>
            </a:pPr>
            <a:r>
              <a:rPr lang="pt-BR" sz="1600" b="0" i="0" u="none" strike="noStrike" cap="none">
                <a:solidFill>
                  <a:schemeClr val="accent6"/>
                </a:solidFill>
                <a:latin typeface="Arial"/>
                <a:ea typeface="Arial"/>
                <a:cs typeface="Arial"/>
                <a:sym typeface="Arial"/>
              </a:rPr>
              <a:t>	      Pergunta nº 2</a:t>
            </a:r>
            <a:r>
              <a:rPr lang="pt-BR" sz="1600" b="0" i="0" u="none" strike="noStrike" cap="none">
                <a:solidFill>
                  <a:schemeClr val="dk1"/>
                </a:solidFill>
                <a:latin typeface="Arial"/>
                <a:ea typeface="Arial"/>
                <a:cs typeface="Arial"/>
                <a:sym typeface="Arial"/>
              </a:rPr>
              <a:t>: Em qual categoria de serviço o serviço </a:t>
            </a:r>
            <a:r>
              <a:rPr lang="pt-BR" sz="1600" b="1" i="0" u="none" strike="noStrike" cap="none">
                <a:solidFill>
                  <a:schemeClr val="dk1"/>
                </a:solidFill>
                <a:latin typeface="Arial"/>
                <a:ea typeface="Arial"/>
                <a:cs typeface="Arial"/>
                <a:sym typeface="Arial"/>
              </a:rPr>
              <a:t>Amazon</a:t>
            </a:r>
            <a:r>
              <a:rPr lang="pt-BR" sz="1600" b="0" i="0" u="none" strike="noStrike" cap="none">
                <a:solidFill>
                  <a:schemeClr val="dk1"/>
                </a:solidFill>
                <a:latin typeface="Arial"/>
                <a:ea typeface="Arial"/>
                <a:cs typeface="Arial"/>
                <a:sym typeface="Arial"/>
              </a:rPr>
              <a:t> </a:t>
            </a:r>
            <a:r>
              <a:rPr lang="pt-BR" sz="1600" b="1" i="0" u="none" strike="noStrike" cap="none">
                <a:solidFill>
                  <a:schemeClr val="dk1"/>
                </a:solidFill>
                <a:latin typeface="Arial"/>
                <a:ea typeface="Arial"/>
                <a:cs typeface="Arial"/>
                <a:sym typeface="Arial"/>
              </a:rPr>
              <a:t>VPC</a:t>
            </a:r>
            <a:r>
              <a:rPr lang="pt-BR" sz="1600" b="0" i="0" u="none" strike="noStrike" cap="none">
                <a:solidFill>
                  <a:schemeClr val="dk1"/>
                </a:solidFill>
                <a:latin typeface="Arial"/>
                <a:ea typeface="Arial"/>
                <a:cs typeface="Arial"/>
                <a:sym typeface="Arial"/>
              </a:rPr>
              <a:t> aparece?</a:t>
            </a:r>
            <a:endParaRPr/>
          </a:p>
          <a:p>
            <a:pPr marL="971550" marR="0" lvl="1" indent="-514350" algn="l" rtl="0">
              <a:lnSpc>
                <a:spcPct val="95000"/>
              </a:lnSpc>
              <a:spcBef>
                <a:spcPts val="500"/>
              </a:spcBef>
              <a:spcAft>
                <a:spcPts val="0"/>
              </a:spcAft>
              <a:buClr>
                <a:schemeClr val="dk1"/>
              </a:buClr>
              <a:buSzPts val="1600"/>
              <a:buFont typeface="Arial"/>
              <a:buAutoNum type="alphaUcPeriod" startAt="3"/>
            </a:pPr>
            <a:r>
              <a:rPr lang="pt-BR" sz="1600" b="0" i="0" u="none" strike="noStrike" cap="none">
                <a:solidFill>
                  <a:schemeClr val="dk1"/>
                </a:solidFill>
                <a:latin typeface="Arial"/>
                <a:ea typeface="Arial"/>
                <a:cs typeface="Arial"/>
                <a:sym typeface="Arial"/>
              </a:rPr>
              <a:t>Clique no serviço </a:t>
            </a:r>
            <a:r>
              <a:rPr lang="pt-BR" sz="1600" b="1" i="0" u="none" strike="noStrike" cap="none">
                <a:solidFill>
                  <a:schemeClr val="dk1"/>
                </a:solidFill>
                <a:latin typeface="Arial"/>
                <a:ea typeface="Arial"/>
                <a:cs typeface="Arial"/>
                <a:sym typeface="Arial"/>
              </a:rPr>
              <a:t>Amazon</a:t>
            </a:r>
            <a:r>
              <a:rPr lang="pt-BR" sz="1600" b="0" i="0" u="none" strike="noStrike" cap="none">
                <a:solidFill>
                  <a:schemeClr val="dk1"/>
                </a:solidFill>
                <a:latin typeface="Arial"/>
                <a:ea typeface="Arial"/>
                <a:cs typeface="Arial"/>
                <a:sym typeface="Arial"/>
              </a:rPr>
              <a:t> </a:t>
            </a:r>
            <a:r>
              <a:rPr lang="pt-BR" sz="1600" b="1" i="0" u="none" strike="noStrike" cap="none">
                <a:solidFill>
                  <a:schemeClr val="dk1"/>
                </a:solidFill>
                <a:latin typeface="Arial"/>
                <a:ea typeface="Arial"/>
                <a:cs typeface="Arial"/>
                <a:sym typeface="Arial"/>
              </a:rPr>
              <a:t>VPC</a:t>
            </a:r>
            <a:r>
              <a:rPr lang="pt-BR" sz="1600" b="0" i="0" u="none" strike="noStrike" cap="none">
                <a:solidFill>
                  <a:schemeClr val="dk1"/>
                </a:solidFill>
                <a:latin typeface="Arial"/>
                <a:ea typeface="Arial"/>
                <a:cs typeface="Arial"/>
                <a:sym typeface="Arial"/>
              </a:rPr>
              <a:t> . Observe que o menu suspenso no canto superior direito exibe uma região </a:t>
            </a:r>
            <a:br>
              <a:rPr lang="pt-BR" sz="1600" b="0" i="0" u="none" strike="noStrike" cap="none">
                <a:solidFill>
                  <a:schemeClr val="dk1"/>
                </a:solidFill>
                <a:latin typeface="Arial"/>
                <a:ea typeface="Arial"/>
                <a:cs typeface="Arial"/>
                <a:sym typeface="Arial"/>
              </a:rPr>
            </a:br>
            <a:r>
              <a:rPr lang="pt-BR" sz="1600" b="0" i="0" u="none" strike="noStrike" cap="none">
                <a:solidFill>
                  <a:schemeClr val="dk1"/>
                </a:solidFill>
                <a:latin typeface="Arial"/>
                <a:ea typeface="Arial"/>
                <a:cs typeface="Arial"/>
                <a:sym typeface="Arial"/>
              </a:rPr>
              <a:t>da AWS (por exemplo, ele pode exibir o </a:t>
            </a:r>
            <a:r>
              <a:rPr lang="pt-BR" sz="1600" b="0" i="1" u="none" strike="noStrike" cap="none">
                <a:solidFill>
                  <a:schemeClr val="dk1"/>
                </a:solidFill>
                <a:latin typeface="Arial"/>
                <a:ea typeface="Arial"/>
                <a:cs typeface="Arial"/>
                <a:sym typeface="Arial"/>
              </a:rPr>
              <a:t>Norte da Virgínia</a:t>
            </a:r>
            <a:r>
              <a:rPr lang="pt-BR" sz="1600" b="0" i="0" u="none" strike="noStrike" cap="none">
                <a:solidFill>
                  <a:schemeClr val="dk1"/>
                </a:solidFill>
                <a:latin typeface="Arial"/>
                <a:ea typeface="Arial"/>
                <a:cs typeface="Arial"/>
                <a:sym typeface="Arial"/>
              </a:rPr>
              <a:t>). </a:t>
            </a:r>
            <a:endParaRPr/>
          </a:p>
          <a:p>
            <a:pPr marL="971550" marR="0" lvl="1" indent="-514350" algn="l" rtl="0">
              <a:lnSpc>
                <a:spcPct val="95000"/>
              </a:lnSpc>
              <a:spcBef>
                <a:spcPts val="500"/>
              </a:spcBef>
              <a:spcAft>
                <a:spcPts val="0"/>
              </a:spcAft>
              <a:buClr>
                <a:schemeClr val="dk1"/>
              </a:buClr>
              <a:buSzPts val="1600"/>
              <a:buFont typeface="Arial"/>
              <a:buAutoNum type="alphaUcPeriod" startAt="3"/>
            </a:pPr>
            <a:r>
              <a:rPr lang="pt-BR" sz="1600" b="0" i="0" u="none" strike="noStrike" cap="none">
                <a:solidFill>
                  <a:schemeClr val="dk1"/>
                </a:solidFill>
                <a:latin typeface="Arial"/>
                <a:ea typeface="Arial"/>
                <a:cs typeface="Arial"/>
                <a:sym typeface="Arial"/>
              </a:rPr>
              <a:t>Clique no menu Region (Região) e alterne para uma região diferente. Por exemplo, escolha </a:t>
            </a:r>
            <a:r>
              <a:rPr lang="pt-BR" sz="1600" b="1" i="0" u="none" strike="noStrike" cap="none">
                <a:solidFill>
                  <a:schemeClr val="dk1"/>
                </a:solidFill>
                <a:latin typeface="Arial"/>
                <a:ea typeface="Arial"/>
                <a:cs typeface="Arial"/>
                <a:sym typeface="Arial"/>
              </a:rPr>
              <a:t>EU (London)</a:t>
            </a:r>
            <a:r>
              <a:rPr lang="pt-BR" sz="1600" b="0" i="0" u="none" strike="noStrike" cap="none">
                <a:solidFill>
                  <a:schemeClr val="dk1"/>
                </a:solidFill>
                <a:latin typeface="Arial"/>
                <a:ea typeface="Arial"/>
                <a:cs typeface="Arial"/>
                <a:sym typeface="Arial"/>
              </a:rPr>
              <a:t>.</a:t>
            </a:r>
            <a:endParaRPr/>
          </a:p>
          <a:p>
            <a:pPr marL="971550" marR="0" lvl="1" indent="-514350" algn="l" rtl="0">
              <a:lnSpc>
                <a:spcPct val="95000"/>
              </a:lnSpc>
              <a:spcBef>
                <a:spcPts val="500"/>
              </a:spcBef>
              <a:spcAft>
                <a:spcPts val="0"/>
              </a:spcAft>
              <a:buClr>
                <a:schemeClr val="dk1"/>
              </a:buClr>
              <a:buSzPts val="1600"/>
              <a:buFont typeface="Arial"/>
              <a:buAutoNum type="alphaUcPeriod" startAt="3"/>
            </a:pPr>
            <a:r>
              <a:rPr lang="pt-BR" sz="1600" b="0" i="0" u="none" strike="noStrike" cap="none">
                <a:solidFill>
                  <a:schemeClr val="dk1"/>
                </a:solidFill>
                <a:latin typeface="Arial"/>
                <a:ea typeface="Arial"/>
                <a:cs typeface="Arial"/>
                <a:sym typeface="Arial"/>
              </a:rPr>
              <a:t>Clique em </a:t>
            </a:r>
            <a:r>
              <a:rPr lang="pt-BR" sz="1600" b="1" i="0" u="none" strike="noStrike" cap="none">
                <a:solidFill>
                  <a:schemeClr val="dk1"/>
                </a:solidFill>
                <a:latin typeface="Arial"/>
                <a:ea typeface="Arial"/>
                <a:cs typeface="Arial"/>
                <a:sym typeface="Arial"/>
              </a:rPr>
              <a:t>Subnets</a:t>
            </a:r>
            <a:r>
              <a:rPr lang="pt-BR" sz="1600" b="0" i="0" u="none" strike="noStrike" cap="none">
                <a:solidFill>
                  <a:schemeClr val="dk1"/>
                </a:solidFill>
                <a:latin typeface="Arial"/>
                <a:ea typeface="Arial"/>
                <a:cs typeface="Arial"/>
                <a:sym typeface="Arial"/>
              </a:rPr>
              <a:t> (no lado esquerdo da tela). A região tem três sub-redes. Clique na caixa ao lado de uma </a:t>
            </a:r>
            <a:br>
              <a:rPr lang="pt-BR" sz="1600" b="0" i="0" u="none" strike="noStrike" cap="none">
                <a:solidFill>
                  <a:schemeClr val="dk1"/>
                </a:solidFill>
                <a:latin typeface="Arial"/>
                <a:ea typeface="Arial"/>
                <a:cs typeface="Arial"/>
                <a:sym typeface="Arial"/>
              </a:rPr>
            </a:br>
            <a:r>
              <a:rPr lang="pt-BR" sz="1600" b="0" i="0" u="none" strike="noStrike" cap="none">
                <a:solidFill>
                  <a:schemeClr val="dk1"/>
                </a:solidFill>
                <a:latin typeface="Arial"/>
                <a:ea typeface="Arial"/>
                <a:cs typeface="Arial"/>
                <a:sym typeface="Arial"/>
              </a:rPr>
              <a:t>das sub-redes. Observe que a metade inferior da tela agora exibe detalhes sobre essa sub-rede. </a:t>
            </a:r>
            <a:endParaRPr/>
          </a:p>
          <a:p>
            <a:pPr marL="457200" marR="0" lvl="1" indent="0" algn="l" rtl="0">
              <a:lnSpc>
                <a:spcPct val="95000"/>
              </a:lnSpc>
              <a:spcBef>
                <a:spcPts val="500"/>
              </a:spcBef>
              <a:spcAft>
                <a:spcPts val="0"/>
              </a:spcAft>
              <a:buClr>
                <a:schemeClr val="accent6"/>
              </a:buClr>
              <a:buSzPts val="1600"/>
              <a:buFont typeface="Arial"/>
              <a:buNone/>
            </a:pPr>
            <a:r>
              <a:rPr lang="pt-BR" sz="1600" b="0" i="0" u="none" strike="noStrike" cap="none">
                <a:solidFill>
                  <a:schemeClr val="accent6"/>
                </a:solidFill>
                <a:latin typeface="Arial"/>
                <a:ea typeface="Arial"/>
                <a:cs typeface="Arial"/>
                <a:sym typeface="Arial"/>
              </a:rPr>
              <a:t>	     Pergunta nº 3</a:t>
            </a:r>
            <a:r>
              <a:rPr lang="pt-BR" sz="1600" b="0" i="0" u="none" strike="noStrike" cap="none">
                <a:solidFill>
                  <a:schemeClr val="dk1"/>
                </a:solidFill>
                <a:latin typeface="Arial"/>
                <a:ea typeface="Arial"/>
                <a:cs typeface="Arial"/>
                <a:sym typeface="Arial"/>
              </a:rPr>
              <a:t>: A sub-rede selecionada existe no nível da região ou no nível da zona de disponibilidade?</a:t>
            </a:r>
            <a:endParaRPr/>
          </a:p>
          <a:p>
            <a:pPr marL="971550" marR="0" lvl="1" indent="-514350" algn="l" rtl="0">
              <a:lnSpc>
                <a:spcPct val="95000"/>
              </a:lnSpc>
              <a:spcBef>
                <a:spcPts val="500"/>
              </a:spcBef>
              <a:spcAft>
                <a:spcPts val="0"/>
              </a:spcAft>
              <a:buClr>
                <a:schemeClr val="dk1"/>
              </a:buClr>
              <a:buSzPts val="1600"/>
              <a:buFont typeface="Arial"/>
              <a:buAutoNum type="alphaUcPeriod" startAt="6"/>
            </a:pPr>
            <a:r>
              <a:rPr lang="pt-BR" sz="1600" b="0" i="0" u="none" strike="noStrike" cap="none">
                <a:solidFill>
                  <a:schemeClr val="dk1"/>
                </a:solidFill>
                <a:latin typeface="Arial"/>
                <a:ea typeface="Arial"/>
                <a:cs typeface="Arial"/>
                <a:sym typeface="Arial"/>
              </a:rPr>
              <a:t>Clique em </a:t>
            </a:r>
            <a:r>
              <a:rPr lang="pt-BR" sz="1600" b="1" i="0" u="none" strike="noStrike" cap="none">
                <a:solidFill>
                  <a:schemeClr val="dk1"/>
                </a:solidFill>
                <a:latin typeface="Arial"/>
                <a:ea typeface="Arial"/>
                <a:cs typeface="Arial"/>
                <a:sym typeface="Arial"/>
              </a:rPr>
              <a:t>Your VPCs</a:t>
            </a:r>
            <a:r>
              <a:rPr lang="pt-BR" sz="1600" b="0" i="0" u="none" strike="noStrike" cap="none">
                <a:solidFill>
                  <a:schemeClr val="dk1"/>
                </a:solidFill>
                <a:latin typeface="Arial"/>
                <a:ea typeface="Arial"/>
                <a:cs typeface="Arial"/>
                <a:sym typeface="Arial"/>
              </a:rPr>
              <a:t>. Uma VPC existente já está selecionada. </a:t>
            </a:r>
            <a:endParaRPr/>
          </a:p>
          <a:p>
            <a:pPr marL="457200" marR="0" lvl="1" indent="0" algn="l" rtl="0">
              <a:lnSpc>
                <a:spcPct val="95000"/>
              </a:lnSpc>
              <a:spcBef>
                <a:spcPts val="500"/>
              </a:spcBef>
              <a:spcAft>
                <a:spcPts val="0"/>
              </a:spcAft>
              <a:buClr>
                <a:schemeClr val="accent6"/>
              </a:buClr>
              <a:buSzPts val="1600"/>
              <a:buFont typeface="Arial"/>
              <a:buNone/>
            </a:pPr>
            <a:r>
              <a:rPr lang="pt-BR" sz="1600" b="0" i="0" u="none" strike="noStrike" cap="none">
                <a:solidFill>
                  <a:schemeClr val="accent6"/>
                </a:solidFill>
                <a:latin typeface="Arial"/>
                <a:ea typeface="Arial"/>
                <a:cs typeface="Arial"/>
                <a:sym typeface="Arial"/>
              </a:rPr>
              <a:t>	     Pergunta nº 4</a:t>
            </a:r>
            <a:r>
              <a:rPr lang="pt-BR" sz="1600" b="0" i="0" u="none" strike="noStrike" cap="none">
                <a:solidFill>
                  <a:schemeClr val="dk1"/>
                </a:solidFill>
                <a:latin typeface="Arial"/>
                <a:ea typeface="Arial"/>
                <a:cs typeface="Arial"/>
                <a:sym typeface="Arial"/>
              </a:rPr>
              <a:t>: A VPC existe no nível da região ou no nível da zona de disponibilidade?</a:t>
            </a:r>
            <a:endParaRPr sz="1600" b="0" i="0" u="none" strike="noStrike" cap="none">
              <a:solidFill>
                <a:schemeClr val="dk2"/>
              </a:solidFill>
              <a:latin typeface="Arial"/>
              <a:ea typeface="Arial"/>
              <a:cs typeface="Arial"/>
              <a:sym typeface="Arial"/>
            </a:endParaRPr>
          </a:p>
          <a:p>
            <a:pPr marL="1203325" marR="0" lvl="1" indent="-746125" algn="l" rtl="0">
              <a:lnSpc>
                <a:spcPct val="95000"/>
              </a:lnSpc>
              <a:spcBef>
                <a:spcPts val="500"/>
              </a:spcBef>
              <a:spcAft>
                <a:spcPts val="0"/>
              </a:spcAft>
              <a:buClr>
                <a:schemeClr val="accent6"/>
              </a:buClr>
              <a:buSzPts val="1600"/>
              <a:buFont typeface="Arial"/>
              <a:buNone/>
            </a:pPr>
            <a:r>
              <a:rPr lang="pt-BR" sz="1600" b="0" i="0" u="none" strike="noStrike" cap="none">
                <a:solidFill>
                  <a:schemeClr val="accent6"/>
                </a:solidFill>
                <a:latin typeface="Arial"/>
                <a:ea typeface="Arial"/>
                <a:cs typeface="Arial"/>
                <a:sym typeface="Arial"/>
              </a:rPr>
              <a:t>	Pergunta nº 5</a:t>
            </a:r>
            <a:r>
              <a:rPr lang="pt-BR" sz="1600" b="0" i="0" u="none" strike="noStrike" cap="none">
                <a:solidFill>
                  <a:schemeClr val="dk1"/>
                </a:solidFill>
                <a:latin typeface="Arial"/>
                <a:ea typeface="Arial"/>
                <a:cs typeface="Arial"/>
                <a:sym typeface="Arial"/>
              </a:rPr>
              <a:t>: Quais serviços são globais em vez de regionais? Verifique o Amazon EC2, </a:t>
            </a:r>
            <a:br>
              <a:rPr lang="pt-BR" sz="1600" b="0" i="0" u="none" strike="noStrike" cap="none">
                <a:solidFill>
                  <a:schemeClr val="dk1"/>
                </a:solidFill>
                <a:latin typeface="Arial"/>
                <a:ea typeface="Arial"/>
                <a:cs typeface="Arial"/>
                <a:sym typeface="Arial"/>
              </a:rPr>
            </a:br>
            <a:r>
              <a:rPr lang="pt-BR" sz="1600" b="0" i="0" u="none" strike="noStrike" cap="none">
                <a:solidFill>
                  <a:schemeClr val="dk1"/>
                </a:solidFill>
                <a:latin typeface="Arial"/>
                <a:ea typeface="Arial"/>
                <a:cs typeface="Arial"/>
                <a:sym typeface="Arial"/>
              </a:rPr>
              <a:t>o IAM, o Lambda e o Route 53. </a:t>
            </a:r>
            <a:endParaRPr/>
          </a:p>
        </p:txBody>
      </p:sp>
      <p:sp>
        <p:nvSpPr>
          <p:cNvPr id="866" name="Google Shape;866;p25"/>
          <p:cNvSpPr txBox="1">
            <a:spLocks noGrp="1"/>
          </p:cNvSpPr>
          <p:nvPr>
            <p:ph type="ftr" idx="11"/>
          </p:nvPr>
        </p:nvSpPr>
        <p:spPr>
          <a:xfrm>
            <a:off x="419100" y="6356350"/>
            <a:ext cx="4366260" cy="50165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pt-BR"/>
              <a:t>© 2019 Amazon Web Services, Inc. ou suas afiliadas. Todos os direitos reservados.</a:t>
            </a:r>
            <a:endParaRPr/>
          </a:p>
        </p:txBody>
      </p:sp>
      <p:sp>
        <p:nvSpPr>
          <p:cNvPr id="867" name="Google Shape;867;p25"/>
          <p:cNvSpPr txBox="1">
            <a:spLocks noGrp="1"/>
          </p:cNvSpPr>
          <p:nvPr>
            <p:ph type="sldNum" idx="12"/>
          </p:nvPr>
        </p:nvSpPr>
        <p:spPr>
          <a:xfrm>
            <a:off x="90297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pt-BR"/>
              <a:t>25</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871"/>
        <p:cNvGrpSpPr/>
        <p:nvPr/>
      </p:nvGrpSpPr>
      <p:grpSpPr>
        <a:xfrm>
          <a:off x="0" y="0"/>
          <a:ext cx="0" cy="0"/>
          <a:chOff x="0" y="0"/>
          <a:chExt cx="0" cy="0"/>
        </a:xfrm>
      </p:grpSpPr>
      <p:sp>
        <p:nvSpPr>
          <p:cNvPr id="872" name="Google Shape;872;p26"/>
          <p:cNvSpPr txBox="1">
            <a:spLocks noGrp="1"/>
          </p:cNvSpPr>
          <p:nvPr>
            <p:ph type="title"/>
          </p:nvPr>
        </p:nvSpPr>
        <p:spPr>
          <a:xfrm>
            <a:off x="419100" y="365125"/>
            <a:ext cx="9034272" cy="474119"/>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4000"/>
              <a:buFont typeface="Arial"/>
              <a:buNone/>
            </a:pPr>
            <a:r>
              <a:rPr lang="pt-BR"/>
              <a:t>Respostas da atividade</a:t>
            </a:r>
            <a:endParaRPr/>
          </a:p>
        </p:txBody>
      </p:sp>
      <p:sp>
        <p:nvSpPr>
          <p:cNvPr id="873" name="Google Shape;873;p26"/>
          <p:cNvSpPr txBox="1">
            <a:spLocks noGrp="1"/>
          </p:cNvSpPr>
          <p:nvPr>
            <p:ph type="body" idx="1"/>
          </p:nvPr>
        </p:nvSpPr>
        <p:spPr>
          <a:xfrm>
            <a:off x="419100" y="1528175"/>
            <a:ext cx="11125200" cy="4648788"/>
          </a:xfrm>
          <a:prstGeom prst="rect">
            <a:avLst/>
          </a:prstGeom>
          <a:noFill/>
          <a:ln>
            <a:noFill/>
          </a:ln>
        </p:spPr>
        <p:txBody>
          <a:bodyPr spcFirstLastPara="1" wrap="square" lIns="91425" tIns="45700" rIns="91425" bIns="45700" anchor="t" anchorCtr="0">
            <a:noAutofit/>
          </a:bodyPr>
          <a:lstStyle/>
          <a:p>
            <a:pPr marL="228600" lvl="0" indent="-228600" algn="l" rtl="0">
              <a:lnSpc>
                <a:spcPct val="100000"/>
              </a:lnSpc>
              <a:spcBef>
                <a:spcPts val="0"/>
              </a:spcBef>
              <a:spcAft>
                <a:spcPts val="0"/>
              </a:spcAft>
              <a:buClr>
                <a:schemeClr val="accent6"/>
              </a:buClr>
              <a:buSzPts val="2000"/>
              <a:buChar char="•"/>
            </a:pPr>
            <a:r>
              <a:rPr lang="pt-BR" sz="2000">
                <a:solidFill>
                  <a:schemeClr val="accent6"/>
                </a:solidFill>
              </a:rPr>
              <a:t>Pergunta nº 1</a:t>
            </a:r>
            <a:r>
              <a:rPr lang="pt-BR" sz="2000"/>
              <a:t>: Em qual categoria de serviço o serviço </a:t>
            </a:r>
            <a:r>
              <a:rPr lang="pt-BR" sz="2000" b="1"/>
              <a:t>IAM </a:t>
            </a:r>
            <a:r>
              <a:rPr lang="pt-BR" sz="2000"/>
              <a:t>aparece? </a:t>
            </a:r>
            <a:endParaRPr/>
          </a:p>
          <a:p>
            <a:pPr marL="685800" lvl="1" indent="-228600" algn="l" rtl="0">
              <a:lnSpc>
                <a:spcPct val="100000"/>
              </a:lnSpc>
              <a:spcBef>
                <a:spcPts val="500"/>
              </a:spcBef>
              <a:spcAft>
                <a:spcPts val="0"/>
              </a:spcAft>
              <a:buClr>
                <a:schemeClr val="dk1"/>
              </a:buClr>
              <a:buSzPts val="1800"/>
              <a:buChar char="•"/>
            </a:pPr>
            <a:r>
              <a:rPr lang="pt-BR" sz="1800" b="1"/>
              <a:t>Resposta</a:t>
            </a:r>
            <a:r>
              <a:rPr lang="pt-BR" sz="1800"/>
              <a:t>: </a:t>
            </a:r>
            <a:r>
              <a:rPr lang="pt-BR" sz="1800" b="1">
                <a:solidFill>
                  <a:schemeClr val="accent5"/>
                </a:solidFill>
              </a:rPr>
              <a:t>Segurança, identidade e conformidade.</a:t>
            </a:r>
            <a:endParaRPr/>
          </a:p>
          <a:p>
            <a:pPr marL="228600" lvl="0" indent="-228600" algn="l" rtl="0">
              <a:lnSpc>
                <a:spcPct val="100000"/>
              </a:lnSpc>
              <a:spcBef>
                <a:spcPts val="1000"/>
              </a:spcBef>
              <a:spcAft>
                <a:spcPts val="0"/>
              </a:spcAft>
              <a:buClr>
                <a:schemeClr val="accent6"/>
              </a:buClr>
              <a:buSzPts val="2000"/>
              <a:buChar char="•"/>
            </a:pPr>
            <a:r>
              <a:rPr lang="pt-BR" sz="2000">
                <a:solidFill>
                  <a:schemeClr val="accent6"/>
                </a:solidFill>
              </a:rPr>
              <a:t>Pergunta nº 2</a:t>
            </a:r>
            <a:r>
              <a:rPr lang="pt-BR" sz="2000"/>
              <a:t>: Em qual categoria de serviço o serviço </a:t>
            </a:r>
            <a:r>
              <a:rPr lang="pt-BR" sz="2000" b="1"/>
              <a:t>Amazon</a:t>
            </a:r>
            <a:r>
              <a:rPr lang="pt-BR" sz="2000"/>
              <a:t> </a:t>
            </a:r>
            <a:r>
              <a:rPr lang="pt-BR" sz="2000" b="1"/>
              <a:t>VPC</a:t>
            </a:r>
            <a:r>
              <a:rPr lang="pt-BR" sz="2000"/>
              <a:t> aparece?</a:t>
            </a:r>
            <a:endParaRPr/>
          </a:p>
          <a:p>
            <a:pPr marL="685800" lvl="1" indent="-228600" algn="l" rtl="0">
              <a:lnSpc>
                <a:spcPct val="100000"/>
              </a:lnSpc>
              <a:spcBef>
                <a:spcPts val="500"/>
              </a:spcBef>
              <a:spcAft>
                <a:spcPts val="0"/>
              </a:spcAft>
              <a:buClr>
                <a:schemeClr val="dk1"/>
              </a:buClr>
              <a:buSzPts val="1800"/>
              <a:buChar char="•"/>
            </a:pPr>
            <a:r>
              <a:rPr lang="pt-BR" sz="1800" b="1"/>
              <a:t>Resposta</a:t>
            </a:r>
            <a:r>
              <a:rPr lang="pt-BR" sz="1800"/>
              <a:t>:</a:t>
            </a:r>
            <a:r>
              <a:rPr lang="pt-BR" sz="1800" b="1">
                <a:solidFill>
                  <a:schemeClr val="accent5"/>
                </a:solidFill>
              </a:rPr>
              <a:t> Redes e entrega de conteúdo</a:t>
            </a:r>
            <a:endParaRPr/>
          </a:p>
          <a:p>
            <a:pPr marL="228600" lvl="0" indent="-228600" algn="l" rtl="0">
              <a:lnSpc>
                <a:spcPct val="100000"/>
              </a:lnSpc>
              <a:spcBef>
                <a:spcPts val="1000"/>
              </a:spcBef>
              <a:spcAft>
                <a:spcPts val="0"/>
              </a:spcAft>
              <a:buClr>
                <a:schemeClr val="accent6"/>
              </a:buClr>
              <a:buSzPts val="2000"/>
              <a:buChar char="•"/>
            </a:pPr>
            <a:r>
              <a:rPr lang="pt-BR" sz="2000">
                <a:solidFill>
                  <a:schemeClr val="accent6"/>
                </a:solidFill>
              </a:rPr>
              <a:t>Pergunta nº 3</a:t>
            </a:r>
            <a:r>
              <a:rPr lang="pt-BR" sz="2000"/>
              <a:t>: A sub-rede selecionada existe no nível da região ou no nível da zona de disponibilidade?</a:t>
            </a:r>
            <a:endParaRPr/>
          </a:p>
          <a:p>
            <a:pPr marL="685800" lvl="1" indent="-228600" algn="l" rtl="0">
              <a:lnSpc>
                <a:spcPct val="100000"/>
              </a:lnSpc>
              <a:spcBef>
                <a:spcPts val="500"/>
              </a:spcBef>
              <a:spcAft>
                <a:spcPts val="0"/>
              </a:spcAft>
              <a:buClr>
                <a:schemeClr val="dk1"/>
              </a:buClr>
              <a:buSzPts val="1800"/>
              <a:buChar char="•"/>
            </a:pPr>
            <a:r>
              <a:rPr lang="pt-BR" sz="1800" b="1"/>
              <a:t>Resposta</a:t>
            </a:r>
            <a:r>
              <a:rPr lang="pt-BR" sz="1800"/>
              <a:t>: as sub-redes existem no </a:t>
            </a:r>
            <a:r>
              <a:rPr lang="pt-BR" sz="1800" b="1">
                <a:solidFill>
                  <a:schemeClr val="accent5"/>
                </a:solidFill>
              </a:rPr>
              <a:t>nível da zona de disponibilidade.</a:t>
            </a:r>
            <a:endParaRPr/>
          </a:p>
          <a:p>
            <a:pPr marL="228600" lvl="0" indent="-228600" algn="l" rtl="0">
              <a:lnSpc>
                <a:spcPct val="100000"/>
              </a:lnSpc>
              <a:spcBef>
                <a:spcPts val="1000"/>
              </a:spcBef>
              <a:spcAft>
                <a:spcPts val="0"/>
              </a:spcAft>
              <a:buClr>
                <a:schemeClr val="accent6"/>
              </a:buClr>
              <a:buSzPts val="2000"/>
              <a:buChar char="•"/>
            </a:pPr>
            <a:r>
              <a:rPr lang="pt-BR" sz="2000">
                <a:solidFill>
                  <a:schemeClr val="accent6"/>
                </a:solidFill>
              </a:rPr>
              <a:t>Pergunta nº 4</a:t>
            </a:r>
            <a:r>
              <a:rPr lang="pt-BR" sz="2000"/>
              <a:t>: A VPC existe no nível da região ou no nível da zona de disponibilidade?</a:t>
            </a:r>
            <a:endParaRPr/>
          </a:p>
          <a:p>
            <a:pPr marL="685800" lvl="1" indent="-228600" algn="l" rtl="0">
              <a:lnSpc>
                <a:spcPct val="100000"/>
              </a:lnSpc>
              <a:spcBef>
                <a:spcPts val="500"/>
              </a:spcBef>
              <a:spcAft>
                <a:spcPts val="0"/>
              </a:spcAft>
              <a:buClr>
                <a:schemeClr val="dk1"/>
              </a:buClr>
              <a:buSzPts val="1800"/>
              <a:buChar char="•"/>
            </a:pPr>
            <a:r>
              <a:rPr lang="pt-BR" sz="1800" b="1"/>
              <a:t>Resposta</a:t>
            </a:r>
            <a:r>
              <a:rPr lang="pt-BR" sz="1800"/>
              <a:t>: as VPCs existem no </a:t>
            </a:r>
            <a:r>
              <a:rPr lang="pt-BR" sz="1800" b="1">
                <a:solidFill>
                  <a:schemeClr val="accent5"/>
                </a:solidFill>
              </a:rPr>
              <a:t>nível da região.</a:t>
            </a:r>
            <a:endParaRPr/>
          </a:p>
          <a:p>
            <a:pPr marL="228600" lvl="0" indent="-228600" algn="l" rtl="0">
              <a:lnSpc>
                <a:spcPct val="100000"/>
              </a:lnSpc>
              <a:spcBef>
                <a:spcPts val="1000"/>
              </a:spcBef>
              <a:spcAft>
                <a:spcPts val="0"/>
              </a:spcAft>
              <a:buClr>
                <a:schemeClr val="accent6"/>
              </a:buClr>
              <a:buSzPts val="2000"/>
              <a:buChar char="•"/>
            </a:pPr>
            <a:r>
              <a:rPr lang="pt-BR" sz="2000">
                <a:solidFill>
                  <a:schemeClr val="accent6"/>
                </a:solidFill>
              </a:rPr>
              <a:t>Pergunta nº 5</a:t>
            </a:r>
            <a:r>
              <a:rPr lang="pt-BR" sz="2000"/>
              <a:t>: Quais dos seguintes serviços são globais em vez de regionais? Verifique o Amazon EC2, o IAM, o Lambda e o Route 53.</a:t>
            </a:r>
            <a:endParaRPr/>
          </a:p>
          <a:p>
            <a:pPr marL="685800" lvl="1" indent="-228600" algn="l" rtl="0">
              <a:lnSpc>
                <a:spcPct val="100000"/>
              </a:lnSpc>
              <a:spcBef>
                <a:spcPts val="500"/>
              </a:spcBef>
              <a:spcAft>
                <a:spcPts val="0"/>
              </a:spcAft>
              <a:buClr>
                <a:schemeClr val="dk1"/>
              </a:buClr>
              <a:buSzPts val="1800"/>
              <a:buChar char="•"/>
            </a:pPr>
            <a:r>
              <a:rPr lang="pt-BR" sz="1800" b="1"/>
              <a:t>Resposta: </a:t>
            </a:r>
            <a:r>
              <a:rPr lang="pt-BR" sz="1800" b="1">
                <a:solidFill>
                  <a:schemeClr val="accent5"/>
                </a:solidFill>
              </a:rPr>
              <a:t>IAM e Route 53 são globais</a:t>
            </a:r>
            <a:r>
              <a:rPr lang="pt-BR" sz="1800"/>
              <a:t>. O Amazon EC2 e o Lambda são regionais.</a:t>
            </a:r>
            <a:endParaRPr/>
          </a:p>
        </p:txBody>
      </p:sp>
      <p:sp>
        <p:nvSpPr>
          <p:cNvPr id="874" name="Google Shape;874;p26"/>
          <p:cNvSpPr txBox="1">
            <a:spLocks noGrp="1"/>
          </p:cNvSpPr>
          <p:nvPr>
            <p:ph type="sldNum" idx="12"/>
          </p:nvPr>
        </p:nvSpPr>
        <p:spPr>
          <a:xfrm>
            <a:off x="90297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pt-BR"/>
              <a:t>26</a:t>
            </a:fld>
            <a:endParaRPr/>
          </a:p>
        </p:txBody>
      </p:sp>
      <p:sp>
        <p:nvSpPr>
          <p:cNvPr id="875" name="Google Shape;875;p26"/>
          <p:cNvSpPr txBox="1">
            <a:spLocks noGrp="1"/>
          </p:cNvSpPr>
          <p:nvPr>
            <p:ph type="ftr" idx="11"/>
          </p:nvPr>
        </p:nvSpPr>
        <p:spPr>
          <a:xfrm>
            <a:off x="419100" y="6356350"/>
            <a:ext cx="4808220" cy="50165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pt-BR"/>
              <a:t>© 2019 Amazon Web Services, Inc. ou suas afiliadas. Todos os direitos reservados.</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879"/>
        <p:cNvGrpSpPr/>
        <p:nvPr/>
      </p:nvGrpSpPr>
      <p:grpSpPr>
        <a:xfrm>
          <a:off x="0" y="0"/>
          <a:ext cx="0" cy="0"/>
          <a:chOff x="0" y="0"/>
          <a:chExt cx="0" cy="0"/>
        </a:xfrm>
      </p:grpSpPr>
      <p:sp>
        <p:nvSpPr>
          <p:cNvPr id="880" name="Google Shape;880;p27"/>
          <p:cNvSpPr txBox="1">
            <a:spLocks noGrp="1"/>
          </p:cNvSpPr>
          <p:nvPr>
            <p:ph type="title"/>
          </p:nvPr>
        </p:nvSpPr>
        <p:spPr>
          <a:xfrm>
            <a:off x="419100" y="3191940"/>
            <a:ext cx="11353800" cy="474119"/>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4000"/>
              <a:buFont typeface="Arial"/>
              <a:buNone/>
            </a:pPr>
            <a:r>
              <a:rPr lang="pt-BR" sz="4000"/>
              <a:t>Conclusão do módulo</a:t>
            </a:r>
            <a:endParaRPr/>
          </a:p>
        </p:txBody>
      </p:sp>
      <p:sp>
        <p:nvSpPr>
          <p:cNvPr id="881" name="Google Shape;881;p27"/>
          <p:cNvSpPr txBox="1">
            <a:spLocks noGrp="1"/>
          </p:cNvSpPr>
          <p:nvPr>
            <p:ph type="body" idx="1"/>
          </p:nvPr>
        </p:nvSpPr>
        <p:spPr>
          <a:xfrm>
            <a:off x="419100" y="2554356"/>
            <a:ext cx="8059738" cy="488498"/>
          </a:xfrm>
          <a:prstGeom prst="rect">
            <a:avLst/>
          </a:prstGeom>
          <a:noFill/>
          <a:ln>
            <a:noFill/>
          </a:ln>
        </p:spPr>
        <p:txBody>
          <a:bodyPr spcFirstLastPara="1" wrap="square" lIns="91425" tIns="45700" rIns="91425" bIns="45700" anchor="t" anchorCtr="0">
            <a:normAutofit fontScale="85000" lnSpcReduction="10000"/>
          </a:bodyPr>
          <a:lstStyle/>
          <a:p>
            <a:pPr marL="0" lvl="0" indent="0" algn="l" rtl="0">
              <a:lnSpc>
                <a:spcPct val="90000"/>
              </a:lnSpc>
              <a:spcBef>
                <a:spcPts val="0"/>
              </a:spcBef>
              <a:spcAft>
                <a:spcPts val="0"/>
              </a:spcAft>
              <a:buClr>
                <a:srgbClr val="36C2B4"/>
              </a:buClr>
              <a:buSzPct val="100000"/>
              <a:buNone/>
            </a:pPr>
            <a:r>
              <a:rPr lang="pt-BR"/>
              <a:t>Módulo 3: Visão geral da infraestrutura global da AWS</a:t>
            </a:r>
            <a:endParaRPr/>
          </a:p>
        </p:txBody>
      </p:sp>
      <p:sp>
        <p:nvSpPr>
          <p:cNvPr id="882" name="Google Shape;882;p27"/>
          <p:cNvSpPr txBox="1">
            <a:spLocks noGrp="1"/>
          </p:cNvSpPr>
          <p:nvPr>
            <p:ph type="ftr" idx="11"/>
          </p:nvPr>
        </p:nvSpPr>
        <p:spPr>
          <a:xfrm>
            <a:off x="419100" y="6356350"/>
            <a:ext cx="470154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pt-BR"/>
              <a:t>© 2019 Amazon Web Services, Inc. ou suas afiliadas. Todos os direitos reservados.</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886"/>
        <p:cNvGrpSpPr/>
        <p:nvPr/>
      </p:nvGrpSpPr>
      <p:grpSpPr>
        <a:xfrm>
          <a:off x="0" y="0"/>
          <a:ext cx="0" cy="0"/>
          <a:chOff x="0" y="0"/>
          <a:chExt cx="0" cy="0"/>
        </a:xfrm>
      </p:grpSpPr>
      <p:sp>
        <p:nvSpPr>
          <p:cNvPr id="887" name="Google Shape;887;p28"/>
          <p:cNvSpPr txBox="1">
            <a:spLocks noGrp="1"/>
          </p:cNvSpPr>
          <p:nvPr>
            <p:ph type="title"/>
          </p:nvPr>
        </p:nvSpPr>
        <p:spPr>
          <a:xfrm>
            <a:off x="419100" y="365125"/>
            <a:ext cx="9034272" cy="474119"/>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4000"/>
              <a:buFont typeface="Arial"/>
              <a:buNone/>
            </a:pPr>
            <a:r>
              <a:rPr lang="pt-BR"/>
              <a:t>Resumo do módulo                                                     </a:t>
            </a:r>
            <a:endParaRPr/>
          </a:p>
        </p:txBody>
      </p:sp>
      <p:sp>
        <p:nvSpPr>
          <p:cNvPr id="888" name="Google Shape;888;p28"/>
          <p:cNvSpPr txBox="1">
            <a:spLocks noGrp="1"/>
          </p:cNvSpPr>
          <p:nvPr>
            <p:ph type="body" idx="1"/>
          </p:nvPr>
        </p:nvSpPr>
        <p:spPr>
          <a:xfrm>
            <a:off x="419100" y="1528175"/>
            <a:ext cx="11353800" cy="4648788"/>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3200"/>
              <a:buNone/>
            </a:pPr>
            <a:r>
              <a:rPr lang="pt-BR" sz="3200"/>
              <a:t>Resumindo, neste módulo você aprendeu a:</a:t>
            </a:r>
            <a:endParaRPr/>
          </a:p>
          <a:p>
            <a:pPr marL="0" lvl="0" indent="0" algn="l" rtl="0">
              <a:lnSpc>
                <a:spcPct val="90000"/>
              </a:lnSpc>
              <a:spcBef>
                <a:spcPts val="1000"/>
              </a:spcBef>
              <a:spcAft>
                <a:spcPts val="0"/>
              </a:spcAft>
              <a:buClr>
                <a:schemeClr val="dk1"/>
              </a:buClr>
              <a:buSzPts val="2800"/>
              <a:buNone/>
            </a:pPr>
            <a:endParaRPr/>
          </a:p>
          <a:p>
            <a:pPr marL="228600" lvl="0" indent="-228600" algn="l" rtl="0">
              <a:lnSpc>
                <a:spcPct val="90000"/>
              </a:lnSpc>
              <a:spcBef>
                <a:spcPts val="1000"/>
              </a:spcBef>
              <a:spcAft>
                <a:spcPts val="0"/>
              </a:spcAft>
              <a:buClr>
                <a:schemeClr val="dk1"/>
              </a:buClr>
              <a:buSzPts val="2800"/>
              <a:buChar char="•"/>
            </a:pPr>
            <a:r>
              <a:rPr lang="pt-BR"/>
              <a:t>Identificar a diferença entre regiões, zonas de disponibilidade </a:t>
            </a:r>
            <a:br>
              <a:rPr lang="pt-BR"/>
            </a:br>
            <a:r>
              <a:rPr lang="pt-BR"/>
              <a:t>e pontos de presença da AWS</a:t>
            </a:r>
            <a:endParaRPr/>
          </a:p>
          <a:p>
            <a:pPr marL="228600" lvl="0" indent="-50800" algn="l" rtl="0">
              <a:lnSpc>
                <a:spcPct val="90000"/>
              </a:lnSpc>
              <a:spcBef>
                <a:spcPts val="1000"/>
              </a:spcBef>
              <a:spcAft>
                <a:spcPts val="0"/>
              </a:spcAft>
              <a:buClr>
                <a:schemeClr val="dk1"/>
              </a:buClr>
              <a:buSzPts val="2800"/>
              <a:buNone/>
            </a:pPr>
            <a:endParaRPr/>
          </a:p>
          <a:p>
            <a:pPr marL="228600" lvl="0" indent="-228600" algn="l" rtl="0">
              <a:lnSpc>
                <a:spcPct val="90000"/>
              </a:lnSpc>
              <a:spcBef>
                <a:spcPts val="1000"/>
              </a:spcBef>
              <a:spcAft>
                <a:spcPts val="0"/>
              </a:spcAft>
              <a:buClr>
                <a:schemeClr val="dk1"/>
              </a:buClr>
              <a:buSzPts val="2800"/>
              <a:buChar char="•"/>
            </a:pPr>
            <a:r>
              <a:rPr lang="pt-BR"/>
              <a:t>Identificar categorias de serviços e serviços da AWS</a:t>
            </a:r>
            <a:endParaRPr/>
          </a:p>
          <a:p>
            <a:pPr marL="0" lvl="0" indent="0" algn="l" rtl="0">
              <a:lnSpc>
                <a:spcPct val="90000"/>
              </a:lnSpc>
              <a:spcBef>
                <a:spcPts val="1000"/>
              </a:spcBef>
              <a:spcAft>
                <a:spcPts val="0"/>
              </a:spcAft>
              <a:buClr>
                <a:schemeClr val="dk1"/>
              </a:buClr>
              <a:buSzPts val="2800"/>
              <a:buNone/>
            </a:pPr>
            <a:endParaRPr/>
          </a:p>
        </p:txBody>
      </p:sp>
      <p:sp>
        <p:nvSpPr>
          <p:cNvPr id="889" name="Google Shape;889;p28"/>
          <p:cNvSpPr txBox="1">
            <a:spLocks noGrp="1"/>
          </p:cNvSpPr>
          <p:nvPr>
            <p:ph type="sldNum" idx="12"/>
          </p:nvPr>
        </p:nvSpPr>
        <p:spPr>
          <a:xfrm>
            <a:off x="90297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pt-BR"/>
              <a:t>28</a:t>
            </a:fld>
            <a:endParaRPr/>
          </a:p>
        </p:txBody>
      </p:sp>
      <p:sp>
        <p:nvSpPr>
          <p:cNvPr id="890" name="Google Shape;890;p28"/>
          <p:cNvSpPr txBox="1">
            <a:spLocks noGrp="1"/>
          </p:cNvSpPr>
          <p:nvPr>
            <p:ph type="ftr" idx="11"/>
          </p:nvPr>
        </p:nvSpPr>
        <p:spPr>
          <a:xfrm>
            <a:off x="419100" y="6356350"/>
            <a:ext cx="45339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pt-BR"/>
              <a:t>© 2019 Amazon Web Services, Inc. ou suas afiliadas. Todos os direitos reservados.</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894"/>
        <p:cNvGrpSpPr/>
        <p:nvPr/>
      </p:nvGrpSpPr>
      <p:grpSpPr>
        <a:xfrm>
          <a:off x="0" y="0"/>
          <a:ext cx="0" cy="0"/>
          <a:chOff x="0" y="0"/>
          <a:chExt cx="0" cy="0"/>
        </a:xfrm>
      </p:grpSpPr>
      <p:sp>
        <p:nvSpPr>
          <p:cNvPr id="895" name="Google Shape;895;p29"/>
          <p:cNvSpPr txBox="1">
            <a:spLocks noGrp="1"/>
          </p:cNvSpPr>
          <p:nvPr>
            <p:ph type="title"/>
          </p:nvPr>
        </p:nvSpPr>
        <p:spPr>
          <a:xfrm>
            <a:off x="419100" y="365125"/>
            <a:ext cx="9034272" cy="474119"/>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4000"/>
              <a:buFont typeface="Arial"/>
              <a:buNone/>
            </a:pPr>
            <a:r>
              <a:rPr lang="pt-BR" sz="4000">
                <a:latin typeface="Arial"/>
                <a:ea typeface="Arial"/>
                <a:cs typeface="Arial"/>
                <a:sym typeface="Arial"/>
              </a:rPr>
              <a:t>Conclua o teste de conhecimento</a:t>
            </a:r>
            <a:endParaRPr/>
          </a:p>
        </p:txBody>
      </p:sp>
      <p:pic>
        <p:nvPicPr>
          <p:cNvPr id="896" name="Google Shape;896;p29"/>
          <p:cNvPicPr preferRelativeResize="0"/>
          <p:nvPr/>
        </p:nvPicPr>
        <p:blipFill rotWithShape="1">
          <a:blip r:embed="rId3">
            <a:alphaModFix/>
          </a:blip>
          <a:srcRect/>
          <a:stretch/>
        </p:blipFill>
        <p:spPr>
          <a:xfrm>
            <a:off x="2588755" y="1564105"/>
            <a:ext cx="6864617" cy="4576411"/>
          </a:xfrm>
          <a:prstGeom prst="rect">
            <a:avLst/>
          </a:prstGeom>
          <a:noFill/>
          <a:ln w="9525" cap="flat" cmpd="sng">
            <a:solidFill>
              <a:schemeClr val="accent1"/>
            </a:solidFill>
            <a:prstDash val="solid"/>
            <a:round/>
            <a:headEnd type="none" w="sm" len="sm"/>
            <a:tailEnd type="none" w="sm" len="sm"/>
          </a:ln>
        </p:spPr>
      </p:pic>
      <p:sp>
        <p:nvSpPr>
          <p:cNvPr id="897" name="Google Shape;897;p29"/>
          <p:cNvSpPr txBox="1">
            <a:spLocks noGrp="1"/>
          </p:cNvSpPr>
          <p:nvPr>
            <p:ph type="ftr" idx="11"/>
          </p:nvPr>
        </p:nvSpPr>
        <p:spPr>
          <a:xfrm>
            <a:off x="419100" y="6356350"/>
            <a:ext cx="473202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pt-BR"/>
              <a:t>© 2019 Amazon Web Services, Inc. ou suas afiliadas. Todos os direitos reservados.</a:t>
            </a:r>
            <a:endParaRPr/>
          </a:p>
        </p:txBody>
      </p:sp>
      <p:sp>
        <p:nvSpPr>
          <p:cNvPr id="898" name="Google Shape;898;p29"/>
          <p:cNvSpPr txBox="1">
            <a:spLocks noGrp="1"/>
          </p:cNvSpPr>
          <p:nvPr>
            <p:ph type="sldNum" idx="12"/>
          </p:nvPr>
        </p:nvSpPr>
        <p:spPr>
          <a:xfrm>
            <a:off x="90297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pt-BR"/>
              <a:t>29</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3"/>
          <p:cNvSpPr txBox="1">
            <a:spLocks noGrp="1"/>
          </p:cNvSpPr>
          <p:nvPr>
            <p:ph type="title"/>
          </p:nvPr>
        </p:nvSpPr>
        <p:spPr>
          <a:xfrm>
            <a:off x="419100" y="365125"/>
            <a:ext cx="9034272" cy="474119"/>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4000"/>
              <a:buFont typeface="Arial"/>
              <a:buNone/>
            </a:pPr>
            <a:r>
              <a:rPr lang="pt-BR"/>
              <a:t>Objetivos do módulo</a:t>
            </a:r>
            <a:endParaRPr/>
          </a:p>
        </p:txBody>
      </p:sp>
      <p:sp>
        <p:nvSpPr>
          <p:cNvPr id="228" name="Google Shape;228;p3"/>
          <p:cNvSpPr txBox="1">
            <a:spLocks noGrp="1"/>
          </p:cNvSpPr>
          <p:nvPr>
            <p:ph type="body" idx="1"/>
          </p:nvPr>
        </p:nvSpPr>
        <p:spPr>
          <a:xfrm>
            <a:off x="419100" y="1528175"/>
            <a:ext cx="10782300" cy="4648788"/>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3200"/>
              <a:buNone/>
            </a:pPr>
            <a:r>
              <a:rPr lang="pt-BR" sz="3200"/>
              <a:t>Depois de concluir este módulo, você deverá ser capaz de:</a:t>
            </a:r>
            <a:endParaRPr/>
          </a:p>
          <a:p>
            <a:pPr marL="228600" lvl="0" indent="-50800" algn="l" rtl="0">
              <a:lnSpc>
                <a:spcPct val="90000"/>
              </a:lnSpc>
              <a:spcBef>
                <a:spcPts val="1000"/>
              </a:spcBef>
              <a:spcAft>
                <a:spcPts val="0"/>
              </a:spcAft>
              <a:buClr>
                <a:schemeClr val="dk1"/>
              </a:buClr>
              <a:buSzPts val="2800"/>
              <a:buNone/>
            </a:pPr>
            <a:endParaRPr/>
          </a:p>
          <a:p>
            <a:pPr marL="228600" lvl="0" indent="-228600" algn="l" rtl="0">
              <a:lnSpc>
                <a:spcPct val="90000"/>
              </a:lnSpc>
              <a:spcBef>
                <a:spcPts val="1000"/>
              </a:spcBef>
              <a:spcAft>
                <a:spcPts val="0"/>
              </a:spcAft>
              <a:buClr>
                <a:schemeClr val="dk1"/>
              </a:buClr>
              <a:buSzPts val="2800"/>
              <a:buChar char="•"/>
            </a:pPr>
            <a:r>
              <a:rPr lang="pt-BR"/>
              <a:t>Identificar a diferença entre regiões, zonas de disponibilidade e pontos de presença da AWS</a:t>
            </a:r>
            <a:endParaRPr/>
          </a:p>
          <a:p>
            <a:pPr marL="228600" lvl="0" indent="-50800" algn="l" rtl="0">
              <a:lnSpc>
                <a:spcPct val="90000"/>
              </a:lnSpc>
              <a:spcBef>
                <a:spcPts val="1000"/>
              </a:spcBef>
              <a:spcAft>
                <a:spcPts val="0"/>
              </a:spcAft>
              <a:buClr>
                <a:schemeClr val="dk1"/>
              </a:buClr>
              <a:buSzPts val="2800"/>
              <a:buNone/>
            </a:pPr>
            <a:endParaRPr/>
          </a:p>
          <a:p>
            <a:pPr marL="228600" lvl="0" indent="-228600" algn="l" rtl="0">
              <a:lnSpc>
                <a:spcPct val="90000"/>
              </a:lnSpc>
              <a:spcBef>
                <a:spcPts val="1000"/>
              </a:spcBef>
              <a:spcAft>
                <a:spcPts val="0"/>
              </a:spcAft>
              <a:buClr>
                <a:schemeClr val="dk1"/>
              </a:buClr>
              <a:buSzPts val="2800"/>
              <a:buChar char="•"/>
            </a:pPr>
            <a:r>
              <a:rPr lang="pt-BR"/>
              <a:t>Identificar categorias de serviços e serviços da AWS</a:t>
            </a:r>
            <a:endParaRPr/>
          </a:p>
          <a:p>
            <a:pPr marL="228600" lvl="0" indent="-50800" algn="l" rtl="0">
              <a:lnSpc>
                <a:spcPct val="90000"/>
              </a:lnSpc>
              <a:spcBef>
                <a:spcPts val="1000"/>
              </a:spcBef>
              <a:spcAft>
                <a:spcPts val="0"/>
              </a:spcAft>
              <a:buClr>
                <a:schemeClr val="dk1"/>
              </a:buClr>
              <a:buSzPts val="2800"/>
              <a:buNone/>
            </a:pPr>
            <a:endParaRPr/>
          </a:p>
        </p:txBody>
      </p:sp>
      <p:sp>
        <p:nvSpPr>
          <p:cNvPr id="229" name="Google Shape;229;p3"/>
          <p:cNvSpPr txBox="1">
            <a:spLocks noGrp="1"/>
          </p:cNvSpPr>
          <p:nvPr>
            <p:ph type="sldNum" idx="12"/>
          </p:nvPr>
        </p:nvSpPr>
        <p:spPr>
          <a:xfrm>
            <a:off x="90297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pt-BR"/>
              <a:t>3</a:t>
            </a:fld>
            <a:endParaRPr/>
          </a:p>
        </p:txBody>
      </p:sp>
      <p:sp>
        <p:nvSpPr>
          <p:cNvPr id="230" name="Google Shape;230;p3"/>
          <p:cNvSpPr txBox="1">
            <a:spLocks noGrp="1"/>
          </p:cNvSpPr>
          <p:nvPr>
            <p:ph type="ftr" idx="11"/>
          </p:nvPr>
        </p:nvSpPr>
        <p:spPr>
          <a:xfrm>
            <a:off x="419100" y="6356350"/>
            <a:ext cx="439674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pt-BR"/>
              <a:t>© 2019 Amazon Web Services, Inc. ou suas afiliadas. Todos os direitos reservados.</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903"/>
        <p:cNvGrpSpPr/>
        <p:nvPr/>
      </p:nvGrpSpPr>
      <p:grpSpPr>
        <a:xfrm>
          <a:off x="0" y="0"/>
          <a:ext cx="0" cy="0"/>
          <a:chOff x="0" y="0"/>
          <a:chExt cx="0" cy="0"/>
        </a:xfrm>
      </p:grpSpPr>
      <p:sp>
        <p:nvSpPr>
          <p:cNvPr id="904" name="Google Shape;904;p30"/>
          <p:cNvSpPr txBox="1">
            <a:spLocks noGrp="1"/>
          </p:cNvSpPr>
          <p:nvPr>
            <p:ph type="title"/>
          </p:nvPr>
        </p:nvSpPr>
        <p:spPr>
          <a:xfrm>
            <a:off x="419100" y="365125"/>
            <a:ext cx="9034272" cy="474119"/>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4000"/>
              <a:buFont typeface="Arial"/>
              <a:buNone/>
            </a:pPr>
            <a:r>
              <a:rPr lang="pt-BR"/>
              <a:t>Exemplo de pergunta do exame</a:t>
            </a:r>
            <a:endParaRPr/>
          </a:p>
        </p:txBody>
      </p:sp>
      <p:sp>
        <p:nvSpPr>
          <p:cNvPr id="905" name="Google Shape;905;p30"/>
          <p:cNvSpPr txBox="1">
            <a:spLocks noGrp="1"/>
          </p:cNvSpPr>
          <p:nvPr>
            <p:ph type="body" idx="1"/>
          </p:nvPr>
        </p:nvSpPr>
        <p:spPr>
          <a:xfrm>
            <a:off x="419100" y="1528175"/>
            <a:ext cx="11595100" cy="4648788"/>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2800"/>
              <a:buNone/>
            </a:pPr>
            <a:r>
              <a:rPr lang="pt-BR"/>
              <a:t>Qual componente da infraestrutura global da AWS o Amazon CloudFront usa para garantir a entrega de baixa latência ?</a:t>
            </a:r>
            <a:endParaRPr/>
          </a:p>
          <a:p>
            <a:pPr marL="228600" lvl="0" indent="-50800" algn="l" rtl="0">
              <a:lnSpc>
                <a:spcPct val="100000"/>
              </a:lnSpc>
              <a:spcBef>
                <a:spcPts val="1000"/>
              </a:spcBef>
              <a:spcAft>
                <a:spcPts val="0"/>
              </a:spcAft>
              <a:buClr>
                <a:schemeClr val="dk1"/>
              </a:buClr>
              <a:buSzPts val="2800"/>
              <a:buNone/>
            </a:pPr>
            <a:endParaRPr/>
          </a:p>
          <a:p>
            <a:pPr marL="457200" lvl="0" indent="-457200" algn="l" rtl="0">
              <a:lnSpc>
                <a:spcPct val="100000"/>
              </a:lnSpc>
              <a:spcBef>
                <a:spcPts val="1000"/>
              </a:spcBef>
              <a:spcAft>
                <a:spcPts val="0"/>
              </a:spcAft>
              <a:buClr>
                <a:schemeClr val="dk1"/>
              </a:buClr>
              <a:buSzPts val="2800"/>
              <a:buFont typeface="Arial"/>
              <a:buAutoNum type="alphaUcPeriod"/>
            </a:pPr>
            <a:r>
              <a:rPr lang="pt-BR"/>
              <a:t>Regiões da AWS</a:t>
            </a:r>
            <a:endParaRPr/>
          </a:p>
          <a:p>
            <a:pPr marL="457200" lvl="0" indent="-457200" algn="l" rtl="0">
              <a:lnSpc>
                <a:spcPct val="100000"/>
              </a:lnSpc>
              <a:spcBef>
                <a:spcPts val="1000"/>
              </a:spcBef>
              <a:spcAft>
                <a:spcPts val="0"/>
              </a:spcAft>
              <a:buClr>
                <a:schemeClr val="dk1"/>
              </a:buClr>
              <a:buSzPts val="2800"/>
              <a:buFont typeface="Arial"/>
              <a:buAutoNum type="alphaUcPeriod"/>
            </a:pPr>
            <a:r>
              <a:rPr lang="pt-BR"/>
              <a:t>Pontos de presença da AWS</a:t>
            </a:r>
            <a:endParaRPr/>
          </a:p>
          <a:p>
            <a:pPr marL="457200" lvl="0" indent="-457200" algn="l" rtl="0">
              <a:lnSpc>
                <a:spcPct val="100000"/>
              </a:lnSpc>
              <a:spcBef>
                <a:spcPts val="1000"/>
              </a:spcBef>
              <a:spcAft>
                <a:spcPts val="0"/>
              </a:spcAft>
              <a:buClr>
                <a:schemeClr val="dk1"/>
              </a:buClr>
              <a:buSzPts val="2800"/>
              <a:buFont typeface="Arial"/>
              <a:buAutoNum type="alphaUcPeriod"/>
            </a:pPr>
            <a:r>
              <a:rPr lang="pt-BR"/>
              <a:t>Zonas de disponibilidade da AWS</a:t>
            </a:r>
            <a:endParaRPr/>
          </a:p>
          <a:p>
            <a:pPr marL="457200" lvl="0" indent="-457200" algn="l" rtl="0">
              <a:lnSpc>
                <a:spcPct val="100000"/>
              </a:lnSpc>
              <a:spcBef>
                <a:spcPts val="1000"/>
              </a:spcBef>
              <a:spcAft>
                <a:spcPts val="0"/>
              </a:spcAft>
              <a:buClr>
                <a:schemeClr val="dk1"/>
              </a:buClr>
              <a:buSzPts val="2800"/>
              <a:buFont typeface="Arial"/>
              <a:buAutoNum type="alphaUcPeriod"/>
            </a:pPr>
            <a:r>
              <a:rPr lang="pt-BR"/>
              <a:t>Amazon Virtual Private Cloud (Amazon VPC)</a:t>
            </a:r>
            <a:endParaRPr sz="2400"/>
          </a:p>
        </p:txBody>
      </p:sp>
      <p:sp>
        <p:nvSpPr>
          <p:cNvPr id="906" name="Google Shape;906;p30" descr="box around 'answer B - Maintaining physical hardware'."/>
          <p:cNvSpPr/>
          <p:nvPr/>
        </p:nvSpPr>
        <p:spPr>
          <a:xfrm>
            <a:off x="419099" y="3657600"/>
            <a:ext cx="5067301" cy="425557"/>
          </a:xfrm>
          <a:prstGeom prst="rect">
            <a:avLst/>
          </a:prstGeom>
          <a:noFill/>
          <a:ln w="28575"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907" name="Google Shape;907;p30" descr="box around 'AWS's responsibility'."/>
          <p:cNvSpPr/>
          <p:nvPr/>
        </p:nvSpPr>
        <p:spPr>
          <a:xfrm>
            <a:off x="1316436" y="1548495"/>
            <a:ext cx="7126524" cy="438845"/>
          </a:xfrm>
          <a:prstGeom prst="rect">
            <a:avLst/>
          </a:prstGeom>
          <a:noFill/>
          <a:ln w="28575"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908" name="Google Shape;908;p30" descr="box around 'AWS shared responsibility model'."/>
          <p:cNvSpPr/>
          <p:nvPr/>
        </p:nvSpPr>
        <p:spPr>
          <a:xfrm>
            <a:off x="10129618" y="1548495"/>
            <a:ext cx="1802032" cy="438845"/>
          </a:xfrm>
          <a:prstGeom prst="rect">
            <a:avLst/>
          </a:prstGeom>
          <a:noFill/>
          <a:ln w="28575"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909" name="Google Shape;909;p30" descr="box around 'AWS shared responsibility model'."/>
          <p:cNvSpPr/>
          <p:nvPr/>
        </p:nvSpPr>
        <p:spPr>
          <a:xfrm>
            <a:off x="4754880" y="1983136"/>
            <a:ext cx="2903220" cy="485790"/>
          </a:xfrm>
          <a:prstGeom prst="rect">
            <a:avLst/>
          </a:prstGeom>
          <a:noFill/>
          <a:ln w="28575"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910" name="Google Shape;910;p30"/>
          <p:cNvSpPr txBox="1">
            <a:spLocks noGrp="1"/>
          </p:cNvSpPr>
          <p:nvPr>
            <p:ph type="sldNum" idx="12"/>
          </p:nvPr>
        </p:nvSpPr>
        <p:spPr>
          <a:xfrm>
            <a:off x="90297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pt-BR"/>
              <a:t>30</a:t>
            </a:fld>
            <a:endParaRPr/>
          </a:p>
        </p:txBody>
      </p:sp>
      <p:sp>
        <p:nvSpPr>
          <p:cNvPr id="911" name="Google Shape;911;p30"/>
          <p:cNvSpPr txBox="1">
            <a:spLocks noGrp="1"/>
          </p:cNvSpPr>
          <p:nvPr>
            <p:ph type="ftr" idx="11"/>
          </p:nvPr>
        </p:nvSpPr>
        <p:spPr>
          <a:xfrm>
            <a:off x="419100" y="6356350"/>
            <a:ext cx="4930140"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pt-BR" sz="900" b="0" i="0" u="none" strike="noStrike" cap="none">
                <a:solidFill>
                  <a:srgbClr val="888888"/>
                </a:solidFill>
                <a:latin typeface="Arial"/>
                <a:ea typeface="Arial"/>
                <a:cs typeface="Arial"/>
                <a:sym typeface="Arial"/>
              </a:rPr>
              <a:t>© 2019 Amazon Web Services, Inc. ou suas afiliadas. Todos os direitos reservados.</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0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0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0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0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915"/>
        <p:cNvGrpSpPr/>
        <p:nvPr/>
      </p:nvGrpSpPr>
      <p:grpSpPr>
        <a:xfrm>
          <a:off x="0" y="0"/>
          <a:ext cx="0" cy="0"/>
          <a:chOff x="0" y="0"/>
          <a:chExt cx="0" cy="0"/>
        </a:xfrm>
      </p:grpSpPr>
      <p:sp>
        <p:nvSpPr>
          <p:cNvPr id="916" name="Google Shape;916;p31"/>
          <p:cNvSpPr txBox="1">
            <a:spLocks noGrp="1"/>
          </p:cNvSpPr>
          <p:nvPr>
            <p:ph type="sldNum" idx="12"/>
          </p:nvPr>
        </p:nvSpPr>
        <p:spPr>
          <a:xfrm>
            <a:off x="90297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pt-BR"/>
              <a:t>31</a:t>
            </a:fld>
            <a:endParaRPr/>
          </a:p>
        </p:txBody>
      </p:sp>
      <p:sp>
        <p:nvSpPr>
          <p:cNvPr id="917" name="Google Shape;917;p31"/>
          <p:cNvSpPr txBox="1">
            <a:spLocks noGrp="1"/>
          </p:cNvSpPr>
          <p:nvPr>
            <p:ph type="body" idx="1"/>
          </p:nvPr>
        </p:nvSpPr>
        <p:spPr>
          <a:xfrm>
            <a:off x="419100" y="1528175"/>
            <a:ext cx="11353800" cy="4648788"/>
          </a:xfrm>
          <a:prstGeom prst="rect">
            <a:avLst/>
          </a:prstGeom>
          <a:noFill/>
          <a:ln>
            <a:noFill/>
          </a:ln>
        </p:spPr>
        <p:txBody>
          <a:bodyPr spcFirstLastPara="1" wrap="square" lIns="91425" tIns="45700" rIns="91425" bIns="45700" anchor="t" anchorCtr="0">
            <a:noAutofit/>
          </a:bodyPr>
          <a:lstStyle/>
          <a:p>
            <a:pPr marL="228600" lvl="0" indent="-228600" algn="l" rtl="0">
              <a:lnSpc>
                <a:spcPct val="150000"/>
              </a:lnSpc>
              <a:spcBef>
                <a:spcPts val="0"/>
              </a:spcBef>
              <a:spcAft>
                <a:spcPts val="0"/>
              </a:spcAft>
              <a:buClr>
                <a:schemeClr val="dk1"/>
              </a:buClr>
              <a:buSzPts val="2800"/>
              <a:buChar char="•"/>
            </a:pPr>
            <a:r>
              <a:rPr lang="pt-BR" u="sng">
                <a:solidFill>
                  <a:schemeClr val="accent4"/>
                </a:solidFill>
                <a:hlinkClick r:id="rId3">
                  <a:extLst>
                    <a:ext uri="{A12FA001-AC4F-418D-AE19-62706E023703}">
                      <ahyp:hlinkClr xmlns:ahyp="http://schemas.microsoft.com/office/drawing/2018/hyperlinkcolor" val="tx"/>
                    </a:ext>
                  </a:extLst>
                </a:hlinkClick>
              </a:rPr>
              <a:t>Infraestrutura global da AWS</a:t>
            </a:r>
            <a:endParaRPr u="sng">
              <a:solidFill>
                <a:schemeClr val="accent4"/>
              </a:solidFill>
            </a:endParaRPr>
          </a:p>
          <a:p>
            <a:pPr marL="228600" lvl="0" indent="-228600" algn="l" rtl="0">
              <a:lnSpc>
                <a:spcPct val="150000"/>
              </a:lnSpc>
              <a:spcBef>
                <a:spcPts val="1000"/>
              </a:spcBef>
              <a:spcAft>
                <a:spcPts val="0"/>
              </a:spcAft>
              <a:buClr>
                <a:schemeClr val="dk1"/>
              </a:buClr>
              <a:buSzPts val="2800"/>
              <a:buChar char="•"/>
            </a:pPr>
            <a:r>
              <a:rPr lang="pt-BR" u="sng">
                <a:solidFill>
                  <a:schemeClr val="hlink"/>
                </a:solidFill>
                <a:hlinkClick r:id="rId4"/>
              </a:rPr>
              <a:t>Tabela de regiões da infraestrutura global da AWS</a:t>
            </a:r>
            <a:endParaRPr u="sng">
              <a:solidFill>
                <a:schemeClr val="hlink"/>
              </a:solidFill>
              <a:hlinkClick r:id="rId3"/>
            </a:endParaRPr>
          </a:p>
          <a:p>
            <a:pPr marL="228600" lvl="0" indent="-228600" algn="l" rtl="0">
              <a:lnSpc>
                <a:spcPct val="150000"/>
              </a:lnSpc>
              <a:spcBef>
                <a:spcPts val="1000"/>
              </a:spcBef>
              <a:spcAft>
                <a:spcPts val="0"/>
              </a:spcAft>
              <a:buClr>
                <a:schemeClr val="dk1"/>
              </a:buClr>
              <a:buSzPts val="2800"/>
              <a:buChar char="•"/>
            </a:pPr>
            <a:r>
              <a:rPr lang="pt-BR" u="sng">
                <a:solidFill>
                  <a:schemeClr val="accent4"/>
                </a:solidFill>
                <a:hlinkClick r:id="rId5">
                  <a:extLst>
                    <a:ext uri="{A12FA001-AC4F-418D-AE19-62706E023703}">
                      <ahyp:hlinkClr xmlns:ahyp="http://schemas.microsoft.com/office/drawing/2018/hyperlinkcolor" val="tx"/>
                    </a:ext>
                  </a:extLst>
                </a:hlinkClick>
              </a:rPr>
              <a:t>Produtos da Nuvem AWS</a:t>
            </a:r>
            <a:endParaRPr>
              <a:solidFill>
                <a:schemeClr val="accent4"/>
              </a:solidFill>
            </a:endParaRPr>
          </a:p>
          <a:p>
            <a:pPr marL="0" lvl="0" indent="0" algn="l" rtl="0">
              <a:lnSpc>
                <a:spcPct val="90000"/>
              </a:lnSpc>
              <a:spcBef>
                <a:spcPts val="1000"/>
              </a:spcBef>
              <a:spcAft>
                <a:spcPts val="0"/>
              </a:spcAft>
              <a:buClr>
                <a:schemeClr val="dk1"/>
              </a:buClr>
              <a:buSzPts val="2800"/>
              <a:buNone/>
            </a:pPr>
            <a:br>
              <a:rPr lang="pt-BR"/>
            </a:br>
            <a:endParaRPr>
              <a:latin typeface="Arial"/>
              <a:ea typeface="Arial"/>
              <a:cs typeface="Arial"/>
              <a:sym typeface="Arial"/>
            </a:endParaRPr>
          </a:p>
        </p:txBody>
      </p:sp>
      <p:sp>
        <p:nvSpPr>
          <p:cNvPr id="918" name="Google Shape;918;p31"/>
          <p:cNvSpPr txBox="1">
            <a:spLocks noGrp="1"/>
          </p:cNvSpPr>
          <p:nvPr>
            <p:ph type="title"/>
          </p:nvPr>
        </p:nvSpPr>
        <p:spPr>
          <a:xfrm>
            <a:off x="419100" y="365125"/>
            <a:ext cx="9034272" cy="474119"/>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4000"/>
              <a:buFont typeface="Arial"/>
              <a:buNone/>
            </a:pPr>
            <a:r>
              <a:rPr lang="pt-BR">
                <a:latin typeface="Arial"/>
                <a:ea typeface="Arial"/>
                <a:cs typeface="Arial"/>
                <a:sym typeface="Arial"/>
              </a:rPr>
              <a:t>Recursos adicionais</a:t>
            </a:r>
            <a:endParaRPr/>
          </a:p>
        </p:txBody>
      </p:sp>
      <p:sp>
        <p:nvSpPr>
          <p:cNvPr id="919" name="Google Shape;919;p31"/>
          <p:cNvSpPr txBox="1">
            <a:spLocks noGrp="1"/>
          </p:cNvSpPr>
          <p:nvPr>
            <p:ph type="ftr" idx="11"/>
          </p:nvPr>
        </p:nvSpPr>
        <p:spPr>
          <a:xfrm>
            <a:off x="419100" y="6356350"/>
            <a:ext cx="459486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pt-BR"/>
              <a:t>© 2019, Amazon Web Services, Inc. ou suas afiliadas. Todos os direitos reservados.</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923"/>
        <p:cNvGrpSpPr/>
        <p:nvPr/>
      </p:nvGrpSpPr>
      <p:grpSpPr>
        <a:xfrm>
          <a:off x="0" y="0"/>
          <a:ext cx="0" cy="0"/>
          <a:chOff x="0" y="0"/>
          <a:chExt cx="0" cy="0"/>
        </a:xfrm>
      </p:grpSpPr>
      <p:sp>
        <p:nvSpPr>
          <p:cNvPr id="924" name="Google Shape;924;p32"/>
          <p:cNvSpPr txBox="1">
            <a:spLocks noGrp="1"/>
          </p:cNvSpPr>
          <p:nvPr>
            <p:ph type="title"/>
          </p:nvPr>
        </p:nvSpPr>
        <p:spPr>
          <a:xfrm>
            <a:off x="419100" y="3191940"/>
            <a:ext cx="11353800" cy="474119"/>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5400"/>
              <a:buFont typeface="Arial"/>
              <a:buNone/>
            </a:pPr>
            <a:r>
              <a:rPr lang="pt-BR" sz="5400"/>
              <a:t>Obrigado</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4"/>
          <p:cNvSpPr txBox="1">
            <a:spLocks noGrp="1"/>
          </p:cNvSpPr>
          <p:nvPr>
            <p:ph type="title"/>
          </p:nvPr>
        </p:nvSpPr>
        <p:spPr>
          <a:xfrm>
            <a:off x="419100" y="3191940"/>
            <a:ext cx="11353800" cy="474119"/>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4000"/>
              <a:buFont typeface="Arial"/>
              <a:buNone/>
            </a:pPr>
            <a:r>
              <a:rPr lang="pt-BR" sz="4000"/>
              <a:t>Seção 1: Infraestrutura global da AWS</a:t>
            </a:r>
            <a:endParaRPr/>
          </a:p>
        </p:txBody>
      </p:sp>
      <p:sp>
        <p:nvSpPr>
          <p:cNvPr id="236" name="Google Shape;236;p4"/>
          <p:cNvSpPr txBox="1">
            <a:spLocks noGrp="1"/>
          </p:cNvSpPr>
          <p:nvPr>
            <p:ph type="body" idx="1"/>
          </p:nvPr>
        </p:nvSpPr>
        <p:spPr>
          <a:xfrm>
            <a:off x="419100" y="2554356"/>
            <a:ext cx="10344694" cy="4884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36C2B4"/>
              </a:buClr>
              <a:buSzPts val="2000"/>
              <a:buNone/>
            </a:pPr>
            <a:r>
              <a:rPr lang="pt-BR"/>
              <a:t>Módulo 3: Visão geral da infraestrutura global da AWS</a:t>
            </a:r>
            <a:endParaRPr/>
          </a:p>
          <a:p>
            <a:pPr marL="0" lvl="0" indent="0" algn="l" rtl="0">
              <a:lnSpc>
                <a:spcPct val="90000"/>
              </a:lnSpc>
              <a:spcBef>
                <a:spcPts val="1000"/>
              </a:spcBef>
              <a:spcAft>
                <a:spcPts val="0"/>
              </a:spcAft>
              <a:buClr>
                <a:srgbClr val="36C2B4"/>
              </a:buClr>
              <a:buSzPts val="2000"/>
              <a:buNone/>
            </a:pPr>
            <a:endParaRPr/>
          </a:p>
        </p:txBody>
      </p:sp>
      <p:sp>
        <p:nvSpPr>
          <p:cNvPr id="237" name="Google Shape;237;p4"/>
          <p:cNvSpPr txBox="1">
            <a:spLocks noGrp="1"/>
          </p:cNvSpPr>
          <p:nvPr>
            <p:ph type="ftr" idx="11"/>
          </p:nvPr>
        </p:nvSpPr>
        <p:spPr>
          <a:xfrm>
            <a:off x="419100" y="6356350"/>
            <a:ext cx="457962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pt-BR"/>
              <a:t>© 2019 Amazon Web Services, Inc. ou suas afiliadas. Todos os direitos reservados.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5"/>
          <p:cNvSpPr txBox="1">
            <a:spLocks noGrp="1"/>
          </p:cNvSpPr>
          <p:nvPr>
            <p:ph type="title"/>
          </p:nvPr>
        </p:nvSpPr>
        <p:spPr>
          <a:xfrm>
            <a:off x="419100" y="365125"/>
            <a:ext cx="9034272" cy="474119"/>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4000"/>
              <a:buFont typeface="Arial"/>
              <a:buNone/>
            </a:pPr>
            <a:r>
              <a:rPr lang="pt-BR"/>
              <a:t>Infraestrutura global da AWS</a:t>
            </a:r>
            <a:endParaRPr/>
          </a:p>
        </p:txBody>
      </p:sp>
      <p:sp>
        <p:nvSpPr>
          <p:cNvPr id="243" name="Google Shape;243;p5"/>
          <p:cNvSpPr txBox="1">
            <a:spLocks noGrp="1"/>
          </p:cNvSpPr>
          <p:nvPr>
            <p:ph type="body" idx="1"/>
          </p:nvPr>
        </p:nvSpPr>
        <p:spPr>
          <a:xfrm>
            <a:off x="419100" y="1528175"/>
            <a:ext cx="11353800" cy="4648788"/>
          </a:xfrm>
          <a:prstGeom prst="rect">
            <a:avLst/>
          </a:prstGeom>
          <a:noFill/>
          <a:ln>
            <a:noFill/>
          </a:ln>
        </p:spPr>
        <p:txBody>
          <a:bodyPr spcFirstLastPara="1" wrap="square" lIns="91425" tIns="45700" rIns="91425" bIns="45700" anchor="t" anchorCtr="0">
            <a:noAutofit/>
          </a:bodyPr>
          <a:lstStyle/>
          <a:p>
            <a:pPr marL="228600" lvl="0" indent="-228600" algn="l" rtl="0">
              <a:lnSpc>
                <a:spcPct val="90000"/>
              </a:lnSpc>
              <a:spcBef>
                <a:spcPts val="0"/>
              </a:spcBef>
              <a:spcAft>
                <a:spcPts val="0"/>
              </a:spcAft>
              <a:buClr>
                <a:schemeClr val="dk1"/>
              </a:buClr>
              <a:buSzPts val="1600"/>
              <a:buChar char="•"/>
            </a:pPr>
            <a:r>
              <a:rPr lang="pt-BR" sz="1600"/>
              <a:t>A </a:t>
            </a:r>
            <a:r>
              <a:rPr lang="pt-BR" sz="1600" b="1">
                <a:solidFill>
                  <a:schemeClr val="accent5"/>
                </a:solidFill>
              </a:rPr>
              <a:t>infraestrutura global da AWS </a:t>
            </a:r>
            <a:r>
              <a:rPr lang="pt-BR" sz="1600"/>
              <a:t>foi</a:t>
            </a:r>
            <a:r>
              <a:rPr lang="pt-BR" sz="1600">
                <a:solidFill>
                  <a:schemeClr val="accent5"/>
                </a:solidFill>
              </a:rPr>
              <a:t> </a:t>
            </a:r>
            <a:r>
              <a:rPr lang="pt-BR" sz="1600"/>
              <a:t>projetada e criada para oferecer um ambiente de computação em nuvem </a:t>
            </a:r>
            <a:r>
              <a:rPr lang="pt-BR" sz="1600" b="1">
                <a:solidFill>
                  <a:schemeClr val="accent5"/>
                </a:solidFill>
              </a:rPr>
              <a:t>flexível</a:t>
            </a:r>
            <a:r>
              <a:rPr lang="pt-BR" sz="1600"/>
              <a:t>, </a:t>
            </a:r>
            <a:r>
              <a:rPr lang="pt-BR" sz="1600" b="1">
                <a:solidFill>
                  <a:schemeClr val="accent5"/>
                </a:solidFill>
              </a:rPr>
              <a:t>confiável</a:t>
            </a:r>
            <a:r>
              <a:rPr lang="pt-BR" sz="1600"/>
              <a:t>, </a:t>
            </a:r>
            <a:r>
              <a:rPr lang="pt-BR" sz="1600" b="1">
                <a:solidFill>
                  <a:schemeClr val="accent5"/>
                </a:solidFill>
              </a:rPr>
              <a:t>escalável</a:t>
            </a:r>
            <a:r>
              <a:rPr lang="pt-BR" sz="1600"/>
              <a:t>, e </a:t>
            </a:r>
            <a:r>
              <a:rPr lang="pt-BR" sz="1600" b="1">
                <a:solidFill>
                  <a:schemeClr val="accent5"/>
                </a:solidFill>
              </a:rPr>
              <a:t>seguro</a:t>
            </a:r>
            <a:r>
              <a:rPr lang="pt-BR" sz="1600"/>
              <a:t> com </a:t>
            </a:r>
            <a:r>
              <a:rPr lang="pt-BR" sz="1600" b="1">
                <a:solidFill>
                  <a:schemeClr val="accent5"/>
                </a:solidFill>
              </a:rPr>
              <a:t>desempenho de rede global </a:t>
            </a:r>
            <a:r>
              <a:rPr lang="pt-BR" sz="1600"/>
              <a:t>de alta qualidade. </a:t>
            </a:r>
            <a:endParaRPr/>
          </a:p>
          <a:p>
            <a:pPr marL="228600" lvl="0" indent="-228600" algn="l" rtl="0">
              <a:lnSpc>
                <a:spcPct val="90000"/>
              </a:lnSpc>
              <a:spcBef>
                <a:spcPts val="1000"/>
              </a:spcBef>
              <a:spcAft>
                <a:spcPts val="0"/>
              </a:spcAft>
              <a:buClr>
                <a:schemeClr val="dk1"/>
              </a:buClr>
              <a:buSzPts val="1600"/>
              <a:buChar char="•"/>
            </a:pPr>
            <a:r>
              <a:rPr lang="pt-BR" sz="1600"/>
              <a:t>Este mapa de </a:t>
            </a:r>
            <a:r>
              <a:rPr lang="pt-BR" sz="1600" u="sng">
                <a:solidFill>
                  <a:schemeClr val="hlink"/>
                </a:solidFill>
                <a:hlinkClick r:id="rId3"/>
              </a:rPr>
              <a:t>https://infrastructure.aws </a:t>
            </a:r>
            <a:r>
              <a:rPr lang="pt-BR" sz="1600"/>
              <a:t>mostra as </a:t>
            </a:r>
            <a:r>
              <a:rPr lang="pt-BR" sz="1600" b="1">
                <a:solidFill>
                  <a:schemeClr val="accent5"/>
                </a:solidFill>
              </a:rPr>
              <a:t>regiões atuais da AWS</a:t>
            </a:r>
            <a:r>
              <a:rPr lang="pt-BR" sz="1600">
                <a:solidFill>
                  <a:schemeClr val="accent5"/>
                </a:solidFill>
              </a:rPr>
              <a:t> </a:t>
            </a:r>
            <a:r>
              <a:rPr lang="pt-BR" sz="1600"/>
              <a:t>e outras que serão disponibilizados em breve.</a:t>
            </a:r>
            <a:endParaRPr/>
          </a:p>
        </p:txBody>
      </p:sp>
      <p:pic>
        <p:nvPicPr>
          <p:cNvPr id="244" name="Google Shape;244;p5" descr="The picture shows a map of the world with every region labeled."/>
          <p:cNvPicPr preferRelativeResize="0"/>
          <p:nvPr/>
        </p:nvPicPr>
        <p:blipFill rotWithShape="1">
          <a:blip r:embed="rId4">
            <a:alphaModFix/>
          </a:blip>
          <a:srcRect t="11396" b="7289"/>
          <a:stretch/>
        </p:blipFill>
        <p:spPr>
          <a:xfrm>
            <a:off x="497360" y="2576269"/>
            <a:ext cx="11197280" cy="3780081"/>
          </a:xfrm>
          <a:prstGeom prst="rect">
            <a:avLst/>
          </a:prstGeom>
          <a:noFill/>
          <a:ln>
            <a:noFill/>
          </a:ln>
        </p:spPr>
      </p:pic>
      <p:sp>
        <p:nvSpPr>
          <p:cNvPr id="245" name="Google Shape;245;p5"/>
          <p:cNvSpPr txBox="1">
            <a:spLocks noGrp="1"/>
          </p:cNvSpPr>
          <p:nvPr>
            <p:ph type="ftr" idx="11"/>
          </p:nvPr>
        </p:nvSpPr>
        <p:spPr>
          <a:xfrm>
            <a:off x="419100" y="6356350"/>
            <a:ext cx="447294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pt-BR"/>
              <a:t>© 2019 Amazon Web Services, Inc. ou suas afiliadas. Todos os direitos reservados.</a:t>
            </a:r>
            <a:endParaRPr/>
          </a:p>
        </p:txBody>
      </p:sp>
      <p:sp>
        <p:nvSpPr>
          <p:cNvPr id="246" name="Google Shape;246;p5"/>
          <p:cNvSpPr txBox="1">
            <a:spLocks noGrp="1"/>
          </p:cNvSpPr>
          <p:nvPr>
            <p:ph type="sldNum" idx="12"/>
          </p:nvPr>
        </p:nvSpPr>
        <p:spPr>
          <a:xfrm>
            <a:off x="90297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pt-BR"/>
              <a:t>5</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p6"/>
          <p:cNvSpPr txBox="1">
            <a:spLocks noGrp="1"/>
          </p:cNvSpPr>
          <p:nvPr>
            <p:ph type="title"/>
          </p:nvPr>
        </p:nvSpPr>
        <p:spPr>
          <a:xfrm>
            <a:off x="419100" y="1178376"/>
            <a:ext cx="4268647"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3200"/>
              <a:buFont typeface="Arial"/>
              <a:buNone/>
            </a:pPr>
            <a:r>
              <a:rPr lang="pt-BR" sz="3200"/>
              <a:t>Demonstração com instrutor: detalhes da infraestrutura global da AWS</a:t>
            </a:r>
            <a:endParaRPr/>
          </a:p>
        </p:txBody>
      </p:sp>
      <p:pic>
        <p:nvPicPr>
          <p:cNvPr id="252" name="Google Shape;252;p6"/>
          <p:cNvPicPr preferRelativeResize="0"/>
          <p:nvPr/>
        </p:nvPicPr>
        <p:blipFill rotWithShape="1">
          <a:blip r:embed="rId3">
            <a:alphaModFix/>
          </a:blip>
          <a:srcRect/>
          <a:stretch/>
        </p:blipFill>
        <p:spPr>
          <a:xfrm>
            <a:off x="5457568" y="1178376"/>
            <a:ext cx="6315332" cy="5073445"/>
          </a:xfrm>
          <a:prstGeom prst="rect">
            <a:avLst/>
          </a:prstGeom>
          <a:noFill/>
          <a:ln>
            <a:noFill/>
          </a:ln>
        </p:spPr>
      </p:pic>
      <p:sp>
        <p:nvSpPr>
          <p:cNvPr id="253" name="Google Shape;253;p6"/>
          <p:cNvSpPr txBox="1">
            <a:spLocks noGrp="1"/>
          </p:cNvSpPr>
          <p:nvPr>
            <p:ph type="sldNum" idx="12"/>
          </p:nvPr>
        </p:nvSpPr>
        <p:spPr>
          <a:xfrm>
            <a:off x="423657"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pt-BR"/>
              <a:t>6</a:t>
            </a:fld>
            <a:endParaRPr/>
          </a:p>
        </p:txBody>
      </p:sp>
      <p:sp>
        <p:nvSpPr>
          <p:cNvPr id="254" name="Google Shape;254;p6"/>
          <p:cNvSpPr txBox="1">
            <a:spLocks noGrp="1"/>
          </p:cNvSpPr>
          <p:nvPr>
            <p:ph type="ftr" idx="11"/>
          </p:nvPr>
        </p:nvSpPr>
        <p:spPr>
          <a:xfrm>
            <a:off x="6918960" y="6356350"/>
            <a:ext cx="485394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pt-BR"/>
              <a:t>© 2019 Amazon Web Services, Inc. ou suas afiliadas. Todos os direitos reservados.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p7"/>
          <p:cNvSpPr txBox="1">
            <a:spLocks noGrp="1"/>
          </p:cNvSpPr>
          <p:nvPr>
            <p:ph type="title"/>
          </p:nvPr>
        </p:nvSpPr>
        <p:spPr>
          <a:xfrm>
            <a:off x="419100" y="365125"/>
            <a:ext cx="9034272" cy="474119"/>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4000"/>
              <a:buFont typeface="Arial"/>
              <a:buNone/>
            </a:pPr>
            <a:r>
              <a:rPr lang="pt-BR"/>
              <a:t>Regiões da AWS</a:t>
            </a:r>
            <a:endParaRPr/>
          </a:p>
        </p:txBody>
      </p:sp>
      <p:sp>
        <p:nvSpPr>
          <p:cNvPr id="260" name="Google Shape;260;p7"/>
          <p:cNvSpPr txBox="1">
            <a:spLocks noGrp="1"/>
          </p:cNvSpPr>
          <p:nvPr>
            <p:ph type="body" idx="1"/>
          </p:nvPr>
        </p:nvSpPr>
        <p:spPr>
          <a:xfrm>
            <a:off x="419097" y="1528175"/>
            <a:ext cx="7066583" cy="4648788"/>
          </a:xfrm>
          <a:prstGeom prst="rect">
            <a:avLst/>
          </a:prstGeom>
          <a:noFill/>
          <a:ln>
            <a:noFill/>
          </a:ln>
        </p:spPr>
        <p:txBody>
          <a:bodyPr spcFirstLastPara="1" wrap="square" lIns="91425" tIns="45700" rIns="91425" bIns="45700" anchor="t" anchorCtr="0">
            <a:normAutofit lnSpcReduction="10000"/>
          </a:bodyPr>
          <a:lstStyle/>
          <a:p>
            <a:pPr marL="457200" lvl="0" indent="-457200" algn="l" rtl="0">
              <a:lnSpc>
                <a:spcPct val="100000"/>
              </a:lnSpc>
              <a:spcBef>
                <a:spcPts val="0"/>
              </a:spcBef>
              <a:spcAft>
                <a:spcPts val="0"/>
              </a:spcAft>
              <a:buClr>
                <a:schemeClr val="dk1"/>
              </a:buClr>
              <a:buSzPts val="2400"/>
              <a:buChar char="•"/>
            </a:pPr>
            <a:r>
              <a:rPr lang="pt-BR" sz="2400"/>
              <a:t>Uma </a:t>
            </a:r>
            <a:r>
              <a:rPr lang="pt-BR" sz="2400" b="1">
                <a:solidFill>
                  <a:schemeClr val="accent5"/>
                </a:solidFill>
              </a:rPr>
              <a:t>região da AWS </a:t>
            </a:r>
            <a:r>
              <a:rPr lang="pt-BR" sz="2400"/>
              <a:t>é uma área geográfica.</a:t>
            </a:r>
            <a:endParaRPr/>
          </a:p>
          <a:p>
            <a:pPr marL="914400" lvl="1" indent="-457200" algn="l" rtl="0">
              <a:lnSpc>
                <a:spcPct val="100000"/>
              </a:lnSpc>
              <a:spcBef>
                <a:spcPts val="2600"/>
              </a:spcBef>
              <a:spcAft>
                <a:spcPts val="0"/>
              </a:spcAft>
              <a:buClr>
                <a:schemeClr val="accent6"/>
              </a:buClr>
              <a:buSzPts val="2400"/>
              <a:buChar char="•"/>
            </a:pPr>
            <a:r>
              <a:rPr lang="pt-BR">
                <a:solidFill>
                  <a:schemeClr val="accent6"/>
                </a:solidFill>
              </a:rPr>
              <a:t>A replicação de dados </a:t>
            </a:r>
            <a:r>
              <a:rPr lang="pt-BR"/>
              <a:t>entre regiões é controlada por você.</a:t>
            </a:r>
            <a:endParaRPr/>
          </a:p>
          <a:p>
            <a:pPr marL="914400" lvl="1" indent="-457200" algn="l" rtl="0">
              <a:lnSpc>
                <a:spcPct val="100000"/>
              </a:lnSpc>
              <a:spcBef>
                <a:spcPts val="2600"/>
              </a:spcBef>
              <a:spcAft>
                <a:spcPts val="0"/>
              </a:spcAft>
              <a:buClr>
                <a:schemeClr val="accent6"/>
              </a:buClr>
              <a:buSzPts val="2400"/>
              <a:buChar char="•"/>
            </a:pPr>
            <a:r>
              <a:rPr lang="pt-BR">
                <a:solidFill>
                  <a:schemeClr val="accent6"/>
                </a:solidFill>
              </a:rPr>
              <a:t>A comunicação</a:t>
            </a:r>
            <a:r>
              <a:rPr lang="pt-BR"/>
              <a:t> entre regiões usa a infraestrutura de rede backbone da AWS.</a:t>
            </a:r>
            <a:endParaRPr/>
          </a:p>
          <a:p>
            <a:pPr marL="457200" lvl="0" indent="-457200" algn="l" rtl="0">
              <a:lnSpc>
                <a:spcPct val="100000"/>
              </a:lnSpc>
              <a:spcBef>
                <a:spcPts val="2600"/>
              </a:spcBef>
              <a:spcAft>
                <a:spcPts val="0"/>
              </a:spcAft>
              <a:buClr>
                <a:schemeClr val="dk1"/>
              </a:buClr>
              <a:buSzPts val="2400"/>
              <a:buChar char="•"/>
            </a:pPr>
            <a:r>
              <a:rPr lang="pt-BR" sz="2400"/>
              <a:t>Cada região fornece redundância total e conectividade com a rede.</a:t>
            </a:r>
            <a:endParaRPr/>
          </a:p>
          <a:p>
            <a:pPr marL="457200" lvl="0" indent="-457200" algn="l" rtl="0">
              <a:lnSpc>
                <a:spcPct val="100000"/>
              </a:lnSpc>
              <a:spcBef>
                <a:spcPts val="2600"/>
              </a:spcBef>
              <a:spcAft>
                <a:spcPts val="0"/>
              </a:spcAft>
              <a:buClr>
                <a:schemeClr val="dk1"/>
              </a:buClr>
              <a:buSzPts val="2400"/>
              <a:buChar char="•"/>
            </a:pPr>
            <a:r>
              <a:rPr lang="pt-BR" sz="2400"/>
              <a:t>Uma região normalmente consiste em duas ou mais </a:t>
            </a:r>
            <a:r>
              <a:rPr lang="pt-BR" sz="2400" b="1">
                <a:solidFill>
                  <a:schemeClr val="accent5"/>
                </a:solidFill>
              </a:rPr>
              <a:t>zonas de disponibilidade</a:t>
            </a:r>
            <a:r>
              <a:rPr lang="pt-BR" sz="2400"/>
              <a:t>.</a:t>
            </a:r>
            <a:endParaRPr b="1">
              <a:solidFill>
                <a:schemeClr val="accent5"/>
              </a:solidFill>
            </a:endParaRPr>
          </a:p>
          <a:p>
            <a:pPr marL="457200" lvl="0" indent="-390525" algn="l" rtl="0">
              <a:lnSpc>
                <a:spcPct val="100000"/>
              </a:lnSpc>
              <a:spcBef>
                <a:spcPts val="2600"/>
              </a:spcBef>
              <a:spcAft>
                <a:spcPts val="0"/>
              </a:spcAft>
              <a:buClr>
                <a:schemeClr val="dk1"/>
              </a:buClr>
              <a:buSzPts val="1050"/>
              <a:buNone/>
            </a:pPr>
            <a:endParaRPr sz="1050"/>
          </a:p>
        </p:txBody>
      </p:sp>
      <p:pic>
        <p:nvPicPr>
          <p:cNvPr id="261" name="Google Shape;261;p7" descr="A snapshot from the infrastructure.aws website which shows a picture of downtown London including the Tower Bridge and the Shard. It notes that there are 3 Availability Zones in the London region."/>
          <p:cNvPicPr preferRelativeResize="0"/>
          <p:nvPr/>
        </p:nvPicPr>
        <p:blipFill rotWithShape="1">
          <a:blip r:embed="rId3">
            <a:alphaModFix/>
          </a:blip>
          <a:srcRect/>
          <a:stretch/>
        </p:blipFill>
        <p:spPr>
          <a:xfrm>
            <a:off x="7741158" y="2433233"/>
            <a:ext cx="4226307" cy="3503387"/>
          </a:xfrm>
          <a:prstGeom prst="rect">
            <a:avLst/>
          </a:prstGeom>
          <a:noFill/>
          <a:ln>
            <a:noFill/>
          </a:ln>
        </p:spPr>
      </p:pic>
      <p:sp>
        <p:nvSpPr>
          <p:cNvPr id="262" name="Google Shape;262;p7"/>
          <p:cNvSpPr txBox="1"/>
          <p:nvPr/>
        </p:nvSpPr>
        <p:spPr>
          <a:xfrm>
            <a:off x="8789288" y="5952887"/>
            <a:ext cx="2414444"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1600" b="0" i="0" u="none" strike="noStrike" cap="none">
                <a:solidFill>
                  <a:schemeClr val="dk1"/>
                </a:solidFill>
                <a:latin typeface="Arial"/>
                <a:ea typeface="Arial"/>
                <a:cs typeface="Arial"/>
                <a:sym typeface="Arial"/>
              </a:rPr>
              <a:t>Exemplo: região de Londres</a:t>
            </a:r>
            <a:endParaRPr/>
          </a:p>
        </p:txBody>
      </p:sp>
      <p:sp>
        <p:nvSpPr>
          <p:cNvPr id="263" name="Google Shape;263;p7"/>
          <p:cNvSpPr txBox="1">
            <a:spLocks noGrp="1"/>
          </p:cNvSpPr>
          <p:nvPr>
            <p:ph type="ftr" idx="11"/>
          </p:nvPr>
        </p:nvSpPr>
        <p:spPr>
          <a:xfrm>
            <a:off x="419100" y="6356350"/>
            <a:ext cx="4396740" cy="50165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pt-BR"/>
              <a:t>© 2019 Amazon Web Services, Inc. ou suas afiliadas. Todos os direitos reservados.</a:t>
            </a:r>
            <a:endParaRPr/>
          </a:p>
        </p:txBody>
      </p:sp>
      <p:sp>
        <p:nvSpPr>
          <p:cNvPr id="264" name="Google Shape;264;p7"/>
          <p:cNvSpPr txBox="1">
            <a:spLocks noGrp="1"/>
          </p:cNvSpPr>
          <p:nvPr>
            <p:ph type="sldNum" idx="12"/>
          </p:nvPr>
        </p:nvSpPr>
        <p:spPr>
          <a:xfrm>
            <a:off x="90297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pt-BR"/>
              <a:t>7</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p8"/>
          <p:cNvSpPr txBox="1">
            <a:spLocks noGrp="1"/>
          </p:cNvSpPr>
          <p:nvPr>
            <p:ph type="title"/>
          </p:nvPr>
        </p:nvSpPr>
        <p:spPr>
          <a:xfrm>
            <a:off x="419100" y="365125"/>
            <a:ext cx="9034272" cy="474119"/>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4000"/>
              <a:buFont typeface="Arial"/>
              <a:buNone/>
            </a:pPr>
            <a:r>
              <a:rPr lang="pt-BR"/>
              <a:t>Seleção de uma região</a:t>
            </a:r>
            <a:endParaRPr/>
          </a:p>
        </p:txBody>
      </p:sp>
      <p:sp>
        <p:nvSpPr>
          <p:cNvPr id="270" name="Google Shape;270;p8"/>
          <p:cNvSpPr txBox="1"/>
          <p:nvPr/>
        </p:nvSpPr>
        <p:spPr>
          <a:xfrm>
            <a:off x="757593" y="3338558"/>
            <a:ext cx="4784383" cy="2349810"/>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pt-BR" sz="2667" b="0" i="0" u="none" strike="noStrike" cap="none">
                <a:solidFill>
                  <a:srgbClr val="000000"/>
                </a:solidFill>
                <a:latin typeface="Arial"/>
                <a:ea typeface="Arial"/>
                <a:cs typeface="Arial"/>
                <a:sym typeface="Arial"/>
              </a:rPr>
              <a:t>Determine a região certa para serviços, aplicativos e dados com base nesses fatores</a:t>
            </a:r>
            <a:endParaRPr/>
          </a:p>
          <a:p>
            <a:pPr marL="0" marR="0" lvl="0" indent="0" algn="l" rtl="0">
              <a:spcBef>
                <a:spcPts val="0"/>
              </a:spcBef>
              <a:spcAft>
                <a:spcPts val="0"/>
              </a:spcAft>
              <a:buNone/>
            </a:pPr>
            <a:endParaRPr sz="2667" b="0" i="0" u="none" strike="noStrike" cap="none">
              <a:solidFill>
                <a:srgbClr val="000000"/>
              </a:solidFill>
              <a:latin typeface="Arial"/>
              <a:ea typeface="Arial"/>
              <a:cs typeface="Arial"/>
              <a:sym typeface="Arial"/>
            </a:endParaRPr>
          </a:p>
        </p:txBody>
      </p:sp>
      <p:sp>
        <p:nvSpPr>
          <p:cNvPr id="271" name="Google Shape;271;p8"/>
          <p:cNvSpPr/>
          <p:nvPr/>
        </p:nvSpPr>
        <p:spPr>
          <a:xfrm>
            <a:off x="6553161" y="3915364"/>
            <a:ext cx="3438769" cy="139675"/>
          </a:xfrm>
          <a:prstGeom prst="parallelogram">
            <a:avLst>
              <a:gd name="adj" fmla="val 222143"/>
            </a:avLst>
          </a:prstGeom>
          <a:solidFill>
            <a:srgbClr val="28918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rgbClr val="FFFFFF"/>
              </a:solidFill>
              <a:latin typeface="Arial"/>
              <a:ea typeface="Arial"/>
              <a:cs typeface="Arial"/>
              <a:sym typeface="Arial"/>
            </a:endParaRPr>
          </a:p>
        </p:txBody>
      </p:sp>
      <p:sp>
        <p:nvSpPr>
          <p:cNvPr id="272" name="Google Shape;272;p8"/>
          <p:cNvSpPr/>
          <p:nvPr/>
        </p:nvSpPr>
        <p:spPr>
          <a:xfrm>
            <a:off x="6106161" y="2760220"/>
            <a:ext cx="3988616" cy="1156676"/>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rgbClr val="FFFFFF"/>
              </a:solidFill>
              <a:latin typeface="Arial"/>
              <a:ea typeface="Arial"/>
              <a:cs typeface="Arial"/>
              <a:sym typeface="Arial"/>
            </a:endParaRPr>
          </a:p>
        </p:txBody>
      </p:sp>
      <p:sp>
        <p:nvSpPr>
          <p:cNvPr id="273" name="Google Shape;273;p8"/>
          <p:cNvSpPr/>
          <p:nvPr/>
        </p:nvSpPr>
        <p:spPr>
          <a:xfrm>
            <a:off x="495708" y="1462739"/>
            <a:ext cx="9048680" cy="1141047"/>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rgbClr val="FFFFFF"/>
              </a:solidFill>
              <a:latin typeface="Arial"/>
              <a:ea typeface="Arial"/>
              <a:cs typeface="Arial"/>
              <a:sym typeface="Arial"/>
            </a:endParaRPr>
          </a:p>
        </p:txBody>
      </p:sp>
      <p:sp>
        <p:nvSpPr>
          <p:cNvPr id="274" name="Google Shape;274;p8"/>
          <p:cNvSpPr/>
          <p:nvPr/>
        </p:nvSpPr>
        <p:spPr>
          <a:xfrm>
            <a:off x="6536593" y="4058321"/>
            <a:ext cx="3985847" cy="1141047"/>
          </a:xfrm>
          <a:prstGeom prst="rect">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rgbClr val="FFFFFF"/>
              </a:solidFill>
              <a:latin typeface="Arial"/>
              <a:ea typeface="Arial"/>
              <a:cs typeface="Arial"/>
              <a:sym typeface="Arial"/>
            </a:endParaRPr>
          </a:p>
        </p:txBody>
      </p:sp>
      <p:sp>
        <p:nvSpPr>
          <p:cNvPr id="275" name="Google Shape;275;p8"/>
          <p:cNvSpPr/>
          <p:nvPr/>
        </p:nvSpPr>
        <p:spPr>
          <a:xfrm>
            <a:off x="7085952" y="5357545"/>
            <a:ext cx="4564185" cy="114104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rgbClr val="FFFFFF"/>
              </a:solidFill>
              <a:latin typeface="Arial"/>
              <a:ea typeface="Arial"/>
              <a:cs typeface="Arial"/>
              <a:sym typeface="Arial"/>
            </a:endParaRPr>
          </a:p>
        </p:txBody>
      </p:sp>
      <p:sp>
        <p:nvSpPr>
          <p:cNvPr id="276" name="Google Shape;276;p8"/>
          <p:cNvSpPr/>
          <p:nvPr/>
        </p:nvSpPr>
        <p:spPr>
          <a:xfrm>
            <a:off x="6108548" y="2601701"/>
            <a:ext cx="3435839" cy="165735"/>
          </a:xfrm>
          <a:prstGeom prst="parallelogram">
            <a:avLst>
              <a:gd name="adj" fmla="val 222143"/>
            </a:avLst>
          </a:prstGeom>
          <a:solidFill>
            <a:srgbClr val="391D7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rgbClr val="FFFFFF"/>
              </a:solidFill>
              <a:latin typeface="Arial"/>
              <a:ea typeface="Arial"/>
              <a:cs typeface="Arial"/>
              <a:sym typeface="Arial"/>
            </a:endParaRPr>
          </a:p>
        </p:txBody>
      </p:sp>
      <p:sp>
        <p:nvSpPr>
          <p:cNvPr id="277" name="Google Shape;277;p8"/>
          <p:cNvSpPr/>
          <p:nvPr/>
        </p:nvSpPr>
        <p:spPr>
          <a:xfrm>
            <a:off x="7088312" y="5197835"/>
            <a:ext cx="3438769" cy="159708"/>
          </a:xfrm>
          <a:prstGeom prst="parallelogram">
            <a:avLst>
              <a:gd name="adj" fmla="val 222143"/>
            </a:avLst>
          </a:prstGeom>
          <a:solidFill>
            <a:srgbClr val="AC11A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rgbClr val="FFFFFF"/>
              </a:solidFill>
              <a:latin typeface="Arial"/>
              <a:ea typeface="Arial"/>
              <a:cs typeface="Arial"/>
              <a:sym typeface="Arial"/>
            </a:endParaRPr>
          </a:p>
        </p:txBody>
      </p:sp>
      <p:sp>
        <p:nvSpPr>
          <p:cNvPr id="278" name="Google Shape;278;p8"/>
          <p:cNvSpPr/>
          <p:nvPr/>
        </p:nvSpPr>
        <p:spPr>
          <a:xfrm>
            <a:off x="6233809" y="2974017"/>
            <a:ext cx="731520" cy="731520"/>
          </a:xfrm>
          <a:prstGeom prst="ellipse">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rgbClr val="FFFFFF"/>
              </a:solidFill>
              <a:latin typeface="Arial"/>
              <a:ea typeface="Arial"/>
              <a:cs typeface="Arial"/>
              <a:sym typeface="Arial"/>
            </a:endParaRPr>
          </a:p>
        </p:txBody>
      </p:sp>
      <p:sp>
        <p:nvSpPr>
          <p:cNvPr id="279" name="Google Shape;279;p8"/>
          <p:cNvSpPr/>
          <p:nvPr/>
        </p:nvSpPr>
        <p:spPr>
          <a:xfrm>
            <a:off x="5801479" y="1657601"/>
            <a:ext cx="731520" cy="731520"/>
          </a:xfrm>
          <a:prstGeom prst="ellipse">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rgbClr val="FFFFFF"/>
              </a:solidFill>
              <a:latin typeface="Arial"/>
              <a:ea typeface="Arial"/>
              <a:cs typeface="Arial"/>
              <a:sym typeface="Arial"/>
            </a:endParaRPr>
          </a:p>
        </p:txBody>
      </p:sp>
      <p:sp>
        <p:nvSpPr>
          <p:cNvPr id="280" name="Google Shape;280;p8"/>
          <p:cNvSpPr/>
          <p:nvPr/>
        </p:nvSpPr>
        <p:spPr>
          <a:xfrm>
            <a:off x="6722551" y="4255268"/>
            <a:ext cx="731520" cy="731520"/>
          </a:xfrm>
          <a:prstGeom prst="ellipse">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rgbClr val="FFFFFF"/>
              </a:solidFill>
              <a:latin typeface="Arial"/>
              <a:ea typeface="Arial"/>
              <a:cs typeface="Arial"/>
              <a:sym typeface="Arial"/>
            </a:endParaRPr>
          </a:p>
        </p:txBody>
      </p:sp>
      <p:sp>
        <p:nvSpPr>
          <p:cNvPr id="281" name="Google Shape;281;p8"/>
          <p:cNvSpPr/>
          <p:nvPr/>
        </p:nvSpPr>
        <p:spPr>
          <a:xfrm>
            <a:off x="7284461" y="5562307"/>
            <a:ext cx="731520" cy="731520"/>
          </a:xfrm>
          <a:prstGeom prst="ellipse">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rgbClr val="FFFFFF"/>
              </a:solidFill>
              <a:latin typeface="Arial"/>
              <a:ea typeface="Arial"/>
              <a:cs typeface="Arial"/>
              <a:sym typeface="Arial"/>
            </a:endParaRPr>
          </a:p>
        </p:txBody>
      </p:sp>
      <p:sp>
        <p:nvSpPr>
          <p:cNvPr id="282" name="Google Shape;282;p8"/>
          <p:cNvSpPr/>
          <p:nvPr/>
        </p:nvSpPr>
        <p:spPr>
          <a:xfrm>
            <a:off x="6631004" y="1646123"/>
            <a:ext cx="3107356" cy="74879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2133" b="0" i="0" u="none" strike="noStrike" cap="none">
                <a:solidFill>
                  <a:srgbClr val="FFFFFF"/>
                </a:solidFill>
                <a:latin typeface="Arial"/>
                <a:ea typeface="Arial"/>
                <a:cs typeface="Arial"/>
                <a:sym typeface="Arial"/>
              </a:rPr>
              <a:t>Governança de dados, requisitos legais</a:t>
            </a:r>
            <a:endParaRPr/>
          </a:p>
        </p:txBody>
      </p:sp>
      <p:sp>
        <p:nvSpPr>
          <p:cNvPr id="283" name="Google Shape;283;p8"/>
          <p:cNvSpPr/>
          <p:nvPr/>
        </p:nvSpPr>
        <p:spPr>
          <a:xfrm>
            <a:off x="7176585" y="2955782"/>
            <a:ext cx="2918192" cy="74879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2133" b="0" i="0" u="none" strike="noStrike" cap="none">
                <a:solidFill>
                  <a:srgbClr val="FFFFFF"/>
                </a:solidFill>
                <a:latin typeface="Arial"/>
                <a:ea typeface="Arial"/>
                <a:cs typeface="Arial"/>
                <a:sym typeface="Arial"/>
              </a:rPr>
              <a:t>Proximidade com os clientes (latência)</a:t>
            </a:r>
            <a:endParaRPr/>
          </a:p>
        </p:txBody>
      </p:sp>
      <p:sp>
        <p:nvSpPr>
          <p:cNvPr id="284" name="Google Shape;284;p8"/>
          <p:cNvSpPr/>
          <p:nvPr/>
        </p:nvSpPr>
        <p:spPr>
          <a:xfrm>
            <a:off x="7640029" y="4231177"/>
            <a:ext cx="2812988" cy="74879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2133" b="0" i="0" u="none" strike="noStrike" cap="none">
                <a:solidFill>
                  <a:srgbClr val="FFFFFF"/>
                </a:solidFill>
                <a:latin typeface="Arial"/>
                <a:ea typeface="Arial"/>
                <a:cs typeface="Arial"/>
                <a:sym typeface="Arial"/>
              </a:rPr>
              <a:t>Serviços disponíveis na região</a:t>
            </a:r>
            <a:endParaRPr/>
          </a:p>
        </p:txBody>
      </p:sp>
      <p:sp>
        <p:nvSpPr>
          <p:cNvPr id="285" name="Google Shape;285;p8"/>
          <p:cNvSpPr/>
          <p:nvPr/>
        </p:nvSpPr>
        <p:spPr>
          <a:xfrm>
            <a:off x="8214492" y="5693573"/>
            <a:ext cx="3287464" cy="42056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2133" b="0" i="0" u="none" strike="noStrike" cap="none">
                <a:solidFill>
                  <a:srgbClr val="FFFFFF"/>
                </a:solidFill>
                <a:latin typeface="Arial"/>
                <a:ea typeface="Arial"/>
                <a:cs typeface="Arial"/>
                <a:sym typeface="Arial"/>
              </a:rPr>
              <a:t>Custos (variam por região)</a:t>
            </a:r>
            <a:endParaRPr/>
          </a:p>
        </p:txBody>
      </p:sp>
      <p:sp>
        <p:nvSpPr>
          <p:cNvPr id="286" name="Google Shape;286;p8"/>
          <p:cNvSpPr/>
          <p:nvPr/>
        </p:nvSpPr>
        <p:spPr>
          <a:xfrm>
            <a:off x="6876133" y="4395875"/>
            <a:ext cx="419636" cy="445952"/>
          </a:xfrm>
          <a:custGeom>
            <a:avLst/>
            <a:gdLst/>
            <a:ahLst/>
            <a:cxnLst/>
            <a:rect l="l" t="t" r="r" b="b"/>
            <a:pathLst>
              <a:path w="2974" h="3175" extrusionOk="0">
                <a:moveTo>
                  <a:pt x="2738" y="2632"/>
                </a:moveTo>
                <a:lnTo>
                  <a:pt x="2716" y="2637"/>
                </a:lnTo>
                <a:lnTo>
                  <a:pt x="2696" y="2647"/>
                </a:lnTo>
                <a:lnTo>
                  <a:pt x="2676" y="2662"/>
                </a:lnTo>
                <a:lnTo>
                  <a:pt x="2662" y="2680"/>
                </a:lnTo>
                <a:lnTo>
                  <a:pt x="2653" y="2702"/>
                </a:lnTo>
                <a:lnTo>
                  <a:pt x="2648" y="2724"/>
                </a:lnTo>
                <a:lnTo>
                  <a:pt x="2649" y="2746"/>
                </a:lnTo>
                <a:lnTo>
                  <a:pt x="2653" y="2768"/>
                </a:lnTo>
                <a:lnTo>
                  <a:pt x="2663" y="2789"/>
                </a:lnTo>
                <a:lnTo>
                  <a:pt x="2677" y="2808"/>
                </a:lnTo>
                <a:lnTo>
                  <a:pt x="2696" y="2823"/>
                </a:lnTo>
                <a:lnTo>
                  <a:pt x="2717" y="2833"/>
                </a:lnTo>
                <a:lnTo>
                  <a:pt x="2738" y="2837"/>
                </a:lnTo>
                <a:lnTo>
                  <a:pt x="2761" y="2837"/>
                </a:lnTo>
                <a:lnTo>
                  <a:pt x="2783" y="2832"/>
                </a:lnTo>
                <a:lnTo>
                  <a:pt x="2804" y="2823"/>
                </a:lnTo>
                <a:lnTo>
                  <a:pt x="2822" y="2808"/>
                </a:lnTo>
                <a:lnTo>
                  <a:pt x="2836" y="2789"/>
                </a:lnTo>
                <a:lnTo>
                  <a:pt x="2846" y="2768"/>
                </a:lnTo>
                <a:lnTo>
                  <a:pt x="2852" y="2746"/>
                </a:lnTo>
                <a:lnTo>
                  <a:pt x="2852" y="2724"/>
                </a:lnTo>
                <a:lnTo>
                  <a:pt x="2846" y="2701"/>
                </a:lnTo>
                <a:lnTo>
                  <a:pt x="2836" y="2680"/>
                </a:lnTo>
                <a:lnTo>
                  <a:pt x="2822" y="2662"/>
                </a:lnTo>
                <a:lnTo>
                  <a:pt x="2804" y="2647"/>
                </a:lnTo>
                <a:lnTo>
                  <a:pt x="2783" y="2637"/>
                </a:lnTo>
                <a:lnTo>
                  <a:pt x="2761" y="2632"/>
                </a:lnTo>
                <a:lnTo>
                  <a:pt x="2738" y="2632"/>
                </a:lnTo>
                <a:close/>
                <a:moveTo>
                  <a:pt x="541" y="0"/>
                </a:moveTo>
                <a:lnTo>
                  <a:pt x="541" y="0"/>
                </a:lnTo>
                <a:lnTo>
                  <a:pt x="1188" y="175"/>
                </a:lnTo>
                <a:lnTo>
                  <a:pt x="1190" y="816"/>
                </a:lnTo>
                <a:lnTo>
                  <a:pt x="1667" y="1301"/>
                </a:lnTo>
                <a:lnTo>
                  <a:pt x="2149" y="815"/>
                </a:lnTo>
                <a:lnTo>
                  <a:pt x="2426" y="379"/>
                </a:lnTo>
                <a:lnTo>
                  <a:pt x="2734" y="205"/>
                </a:lnTo>
                <a:lnTo>
                  <a:pt x="2933" y="407"/>
                </a:lnTo>
                <a:lnTo>
                  <a:pt x="2762" y="718"/>
                </a:lnTo>
                <a:lnTo>
                  <a:pt x="2331" y="999"/>
                </a:lnTo>
                <a:lnTo>
                  <a:pt x="1850" y="1487"/>
                </a:lnTo>
                <a:lnTo>
                  <a:pt x="2912" y="2566"/>
                </a:lnTo>
                <a:lnTo>
                  <a:pt x="2910" y="2567"/>
                </a:lnTo>
                <a:lnTo>
                  <a:pt x="2931" y="2593"/>
                </a:lnTo>
                <a:lnTo>
                  <a:pt x="2948" y="2621"/>
                </a:lnTo>
                <a:lnTo>
                  <a:pt x="2962" y="2651"/>
                </a:lnTo>
                <a:lnTo>
                  <a:pt x="2970" y="2683"/>
                </a:lnTo>
                <a:lnTo>
                  <a:pt x="2974" y="2715"/>
                </a:lnTo>
                <a:lnTo>
                  <a:pt x="2974" y="2747"/>
                </a:lnTo>
                <a:lnTo>
                  <a:pt x="2969" y="2779"/>
                </a:lnTo>
                <a:lnTo>
                  <a:pt x="2960" y="2810"/>
                </a:lnTo>
                <a:lnTo>
                  <a:pt x="2946" y="2840"/>
                </a:lnTo>
                <a:lnTo>
                  <a:pt x="2929" y="2868"/>
                </a:lnTo>
                <a:lnTo>
                  <a:pt x="2907" y="2894"/>
                </a:lnTo>
                <a:lnTo>
                  <a:pt x="2881" y="2917"/>
                </a:lnTo>
                <a:lnTo>
                  <a:pt x="2854" y="2935"/>
                </a:lnTo>
                <a:lnTo>
                  <a:pt x="2824" y="2949"/>
                </a:lnTo>
                <a:lnTo>
                  <a:pt x="2793" y="2957"/>
                </a:lnTo>
                <a:lnTo>
                  <a:pt x="2762" y="2962"/>
                </a:lnTo>
                <a:lnTo>
                  <a:pt x="2730" y="2962"/>
                </a:lnTo>
                <a:lnTo>
                  <a:pt x="2699" y="2958"/>
                </a:lnTo>
                <a:lnTo>
                  <a:pt x="2668" y="2949"/>
                </a:lnTo>
                <a:lnTo>
                  <a:pt x="2637" y="2936"/>
                </a:lnTo>
                <a:lnTo>
                  <a:pt x="2610" y="2918"/>
                </a:lnTo>
                <a:lnTo>
                  <a:pt x="2584" y="2896"/>
                </a:lnTo>
                <a:lnTo>
                  <a:pt x="2582" y="2898"/>
                </a:lnTo>
                <a:lnTo>
                  <a:pt x="1521" y="1820"/>
                </a:lnTo>
                <a:lnTo>
                  <a:pt x="1342" y="2001"/>
                </a:lnTo>
                <a:lnTo>
                  <a:pt x="1459" y="2121"/>
                </a:lnTo>
                <a:lnTo>
                  <a:pt x="1277" y="2305"/>
                </a:lnTo>
                <a:lnTo>
                  <a:pt x="1221" y="2248"/>
                </a:lnTo>
                <a:lnTo>
                  <a:pt x="1211" y="2271"/>
                </a:lnTo>
                <a:lnTo>
                  <a:pt x="1196" y="2297"/>
                </a:lnTo>
                <a:lnTo>
                  <a:pt x="1178" y="2325"/>
                </a:lnTo>
                <a:lnTo>
                  <a:pt x="1157" y="2357"/>
                </a:lnTo>
                <a:lnTo>
                  <a:pt x="1132" y="2390"/>
                </a:lnTo>
                <a:lnTo>
                  <a:pt x="1105" y="2424"/>
                </a:lnTo>
                <a:lnTo>
                  <a:pt x="1075" y="2460"/>
                </a:lnTo>
                <a:lnTo>
                  <a:pt x="1042" y="2498"/>
                </a:lnTo>
                <a:lnTo>
                  <a:pt x="1010" y="2535"/>
                </a:lnTo>
                <a:lnTo>
                  <a:pt x="974" y="2572"/>
                </a:lnTo>
                <a:lnTo>
                  <a:pt x="938" y="2610"/>
                </a:lnTo>
                <a:lnTo>
                  <a:pt x="902" y="2647"/>
                </a:lnTo>
                <a:lnTo>
                  <a:pt x="864" y="2683"/>
                </a:lnTo>
                <a:lnTo>
                  <a:pt x="827" y="2720"/>
                </a:lnTo>
                <a:lnTo>
                  <a:pt x="789" y="2754"/>
                </a:lnTo>
                <a:lnTo>
                  <a:pt x="754" y="2786"/>
                </a:lnTo>
                <a:lnTo>
                  <a:pt x="718" y="2816"/>
                </a:lnTo>
                <a:lnTo>
                  <a:pt x="683" y="2843"/>
                </a:lnTo>
                <a:lnTo>
                  <a:pt x="651" y="2868"/>
                </a:lnTo>
                <a:lnTo>
                  <a:pt x="620" y="2890"/>
                </a:lnTo>
                <a:lnTo>
                  <a:pt x="592" y="2908"/>
                </a:lnTo>
                <a:lnTo>
                  <a:pt x="566" y="2923"/>
                </a:lnTo>
                <a:lnTo>
                  <a:pt x="543" y="2933"/>
                </a:lnTo>
                <a:lnTo>
                  <a:pt x="600" y="2990"/>
                </a:lnTo>
                <a:lnTo>
                  <a:pt x="418" y="3175"/>
                </a:lnTo>
                <a:lnTo>
                  <a:pt x="0" y="2752"/>
                </a:lnTo>
                <a:lnTo>
                  <a:pt x="182" y="2568"/>
                </a:lnTo>
                <a:lnTo>
                  <a:pt x="238" y="2625"/>
                </a:lnTo>
                <a:lnTo>
                  <a:pt x="248" y="2601"/>
                </a:lnTo>
                <a:lnTo>
                  <a:pt x="263" y="2575"/>
                </a:lnTo>
                <a:lnTo>
                  <a:pt x="280" y="2546"/>
                </a:lnTo>
                <a:lnTo>
                  <a:pt x="303" y="2515"/>
                </a:lnTo>
                <a:lnTo>
                  <a:pt x="327" y="2482"/>
                </a:lnTo>
                <a:lnTo>
                  <a:pt x="355" y="2448"/>
                </a:lnTo>
                <a:lnTo>
                  <a:pt x="384" y="2412"/>
                </a:lnTo>
                <a:lnTo>
                  <a:pt x="416" y="2375"/>
                </a:lnTo>
                <a:lnTo>
                  <a:pt x="450" y="2338"/>
                </a:lnTo>
                <a:lnTo>
                  <a:pt x="484" y="2299"/>
                </a:lnTo>
                <a:lnTo>
                  <a:pt x="521" y="2262"/>
                </a:lnTo>
                <a:lnTo>
                  <a:pt x="558" y="2225"/>
                </a:lnTo>
                <a:lnTo>
                  <a:pt x="595" y="2188"/>
                </a:lnTo>
                <a:lnTo>
                  <a:pt x="632" y="2153"/>
                </a:lnTo>
                <a:lnTo>
                  <a:pt x="669" y="2119"/>
                </a:lnTo>
                <a:lnTo>
                  <a:pt x="706" y="2087"/>
                </a:lnTo>
                <a:lnTo>
                  <a:pt x="740" y="2057"/>
                </a:lnTo>
                <a:lnTo>
                  <a:pt x="775" y="2029"/>
                </a:lnTo>
                <a:lnTo>
                  <a:pt x="808" y="2004"/>
                </a:lnTo>
                <a:lnTo>
                  <a:pt x="838" y="1983"/>
                </a:lnTo>
                <a:lnTo>
                  <a:pt x="867" y="1964"/>
                </a:lnTo>
                <a:lnTo>
                  <a:pt x="892" y="1950"/>
                </a:lnTo>
                <a:lnTo>
                  <a:pt x="916" y="1939"/>
                </a:lnTo>
                <a:lnTo>
                  <a:pt x="859" y="1882"/>
                </a:lnTo>
                <a:lnTo>
                  <a:pt x="1041" y="1698"/>
                </a:lnTo>
                <a:lnTo>
                  <a:pt x="1159" y="1817"/>
                </a:lnTo>
                <a:lnTo>
                  <a:pt x="1339" y="1635"/>
                </a:lnTo>
                <a:lnTo>
                  <a:pt x="853" y="1140"/>
                </a:lnTo>
                <a:lnTo>
                  <a:pt x="857" y="1136"/>
                </a:lnTo>
                <a:lnTo>
                  <a:pt x="240" y="1135"/>
                </a:lnTo>
                <a:lnTo>
                  <a:pt x="66" y="480"/>
                </a:lnTo>
                <a:lnTo>
                  <a:pt x="136" y="411"/>
                </a:lnTo>
                <a:lnTo>
                  <a:pt x="480" y="759"/>
                </a:lnTo>
                <a:lnTo>
                  <a:pt x="816" y="418"/>
                </a:lnTo>
                <a:lnTo>
                  <a:pt x="471" y="70"/>
                </a:lnTo>
                <a:lnTo>
                  <a:pt x="541" y="0"/>
                </a:lnTo>
                <a:close/>
              </a:path>
            </a:pathLst>
          </a:custGeom>
          <a:solidFill>
            <a:schemeClr val="accent6"/>
          </a:solidFill>
          <a:ln>
            <a:noFill/>
          </a:ln>
        </p:spPr>
        <p:txBody>
          <a:bodyPr spcFirstLastPara="1" wrap="square" lIns="121900" tIns="60950" rIns="121900" bIns="60950" anchor="t" anchorCtr="0">
            <a:noAutofit/>
          </a:bodyPr>
          <a:lstStyle/>
          <a:p>
            <a:pPr marL="0" marR="0" lvl="0" indent="0" algn="l" rtl="0">
              <a:spcBef>
                <a:spcPts val="0"/>
              </a:spcBef>
              <a:spcAft>
                <a:spcPts val="0"/>
              </a:spcAft>
              <a:buNone/>
            </a:pPr>
            <a:endParaRPr sz="2400" b="0" i="0" u="none" strike="noStrike" cap="none">
              <a:solidFill>
                <a:schemeClr val="dk1"/>
              </a:solidFill>
              <a:latin typeface="Arial"/>
              <a:ea typeface="Arial"/>
              <a:cs typeface="Arial"/>
              <a:sym typeface="Arial"/>
            </a:endParaRPr>
          </a:p>
        </p:txBody>
      </p:sp>
      <p:sp>
        <p:nvSpPr>
          <p:cNvPr id="287" name="Google Shape;287;p8"/>
          <p:cNvSpPr/>
          <p:nvPr/>
        </p:nvSpPr>
        <p:spPr>
          <a:xfrm>
            <a:off x="5970708" y="1787581"/>
            <a:ext cx="397136" cy="451784"/>
          </a:xfrm>
          <a:custGeom>
            <a:avLst/>
            <a:gdLst/>
            <a:ahLst/>
            <a:cxnLst/>
            <a:rect l="l" t="t" r="r" b="b"/>
            <a:pathLst>
              <a:path w="2705" h="3516" extrusionOk="0">
                <a:moveTo>
                  <a:pt x="1352" y="1965"/>
                </a:moveTo>
                <a:lnTo>
                  <a:pt x="1335" y="1965"/>
                </a:lnTo>
                <a:lnTo>
                  <a:pt x="1320" y="1965"/>
                </a:lnTo>
                <a:lnTo>
                  <a:pt x="1279" y="1970"/>
                </a:lnTo>
                <a:lnTo>
                  <a:pt x="1241" y="1980"/>
                </a:lnTo>
                <a:lnTo>
                  <a:pt x="1206" y="1996"/>
                </a:lnTo>
                <a:lnTo>
                  <a:pt x="1171" y="2017"/>
                </a:lnTo>
                <a:lnTo>
                  <a:pt x="1141" y="2042"/>
                </a:lnTo>
                <a:lnTo>
                  <a:pt x="1115" y="2071"/>
                </a:lnTo>
                <a:lnTo>
                  <a:pt x="1092" y="2103"/>
                </a:lnTo>
                <a:lnTo>
                  <a:pt x="1074" y="2139"/>
                </a:lnTo>
                <a:lnTo>
                  <a:pt x="1061" y="2177"/>
                </a:lnTo>
                <a:lnTo>
                  <a:pt x="1052" y="2217"/>
                </a:lnTo>
                <a:lnTo>
                  <a:pt x="1049" y="2258"/>
                </a:lnTo>
                <a:lnTo>
                  <a:pt x="1051" y="2298"/>
                </a:lnTo>
                <a:lnTo>
                  <a:pt x="1060" y="2337"/>
                </a:lnTo>
                <a:lnTo>
                  <a:pt x="1072" y="2373"/>
                </a:lnTo>
                <a:lnTo>
                  <a:pt x="1089" y="2406"/>
                </a:lnTo>
                <a:lnTo>
                  <a:pt x="1109" y="2438"/>
                </a:lnTo>
                <a:lnTo>
                  <a:pt x="1135" y="2466"/>
                </a:lnTo>
                <a:lnTo>
                  <a:pt x="1135" y="2952"/>
                </a:lnTo>
                <a:lnTo>
                  <a:pt x="1137" y="2975"/>
                </a:lnTo>
                <a:lnTo>
                  <a:pt x="1146" y="2997"/>
                </a:lnTo>
                <a:lnTo>
                  <a:pt x="1157" y="3016"/>
                </a:lnTo>
                <a:lnTo>
                  <a:pt x="1173" y="3032"/>
                </a:lnTo>
                <a:lnTo>
                  <a:pt x="1193" y="3044"/>
                </a:lnTo>
                <a:lnTo>
                  <a:pt x="1214" y="3052"/>
                </a:lnTo>
                <a:lnTo>
                  <a:pt x="1238" y="3054"/>
                </a:lnTo>
                <a:lnTo>
                  <a:pt x="1467" y="3054"/>
                </a:lnTo>
                <a:lnTo>
                  <a:pt x="1490" y="3052"/>
                </a:lnTo>
                <a:lnTo>
                  <a:pt x="1512" y="3044"/>
                </a:lnTo>
                <a:lnTo>
                  <a:pt x="1531" y="3032"/>
                </a:lnTo>
                <a:lnTo>
                  <a:pt x="1547" y="3016"/>
                </a:lnTo>
                <a:lnTo>
                  <a:pt x="1559" y="2997"/>
                </a:lnTo>
                <a:lnTo>
                  <a:pt x="1566" y="2975"/>
                </a:lnTo>
                <a:lnTo>
                  <a:pt x="1570" y="2952"/>
                </a:lnTo>
                <a:lnTo>
                  <a:pt x="1570" y="2466"/>
                </a:lnTo>
                <a:lnTo>
                  <a:pt x="1594" y="2438"/>
                </a:lnTo>
                <a:lnTo>
                  <a:pt x="1616" y="2406"/>
                </a:lnTo>
                <a:lnTo>
                  <a:pt x="1633" y="2373"/>
                </a:lnTo>
                <a:lnTo>
                  <a:pt x="1645" y="2337"/>
                </a:lnTo>
                <a:lnTo>
                  <a:pt x="1653" y="2298"/>
                </a:lnTo>
                <a:lnTo>
                  <a:pt x="1655" y="2258"/>
                </a:lnTo>
                <a:lnTo>
                  <a:pt x="1652" y="2217"/>
                </a:lnTo>
                <a:lnTo>
                  <a:pt x="1643" y="2177"/>
                </a:lnTo>
                <a:lnTo>
                  <a:pt x="1631" y="2139"/>
                </a:lnTo>
                <a:lnTo>
                  <a:pt x="1612" y="2103"/>
                </a:lnTo>
                <a:lnTo>
                  <a:pt x="1590" y="2071"/>
                </a:lnTo>
                <a:lnTo>
                  <a:pt x="1563" y="2042"/>
                </a:lnTo>
                <a:lnTo>
                  <a:pt x="1533" y="2017"/>
                </a:lnTo>
                <a:lnTo>
                  <a:pt x="1499" y="1996"/>
                </a:lnTo>
                <a:lnTo>
                  <a:pt x="1464" y="1980"/>
                </a:lnTo>
                <a:lnTo>
                  <a:pt x="1425" y="1970"/>
                </a:lnTo>
                <a:lnTo>
                  <a:pt x="1384" y="1965"/>
                </a:lnTo>
                <a:lnTo>
                  <a:pt x="1369" y="1965"/>
                </a:lnTo>
                <a:lnTo>
                  <a:pt x="1352" y="1965"/>
                </a:lnTo>
                <a:close/>
                <a:moveTo>
                  <a:pt x="1352" y="454"/>
                </a:moveTo>
                <a:lnTo>
                  <a:pt x="1287" y="458"/>
                </a:lnTo>
                <a:lnTo>
                  <a:pt x="1224" y="468"/>
                </a:lnTo>
                <a:lnTo>
                  <a:pt x="1163" y="484"/>
                </a:lnTo>
                <a:lnTo>
                  <a:pt x="1104" y="505"/>
                </a:lnTo>
                <a:lnTo>
                  <a:pt x="1047" y="533"/>
                </a:lnTo>
                <a:lnTo>
                  <a:pt x="995" y="565"/>
                </a:lnTo>
                <a:lnTo>
                  <a:pt x="945" y="603"/>
                </a:lnTo>
                <a:lnTo>
                  <a:pt x="900" y="644"/>
                </a:lnTo>
                <a:lnTo>
                  <a:pt x="859" y="690"/>
                </a:lnTo>
                <a:lnTo>
                  <a:pt x="822" y="741"/>
                </a:lnTo>
                <a:lnTo>
                  <a:pt x="790" y="793"/>
                </a:lnTo>
                <a:lnTo>
                  <a:pt x="762" y="850"/>
                </a:lnTo>
                <a:lnTo>
                  <a:pt x="741" y="909"/>
                </a:lnTo>
                <a:lnTo>
                  <a:pt x="725" y="971"/>
                </a:lnTo>
                <a:lnTo>
                  <a:pt x="715" y="1034"/>
                </a:lnTo>
                <a:lnTo>
                  <a:pt x="712" y="1100"/>
                </a:lnTo>
                <a:lnTo>
                  <a:pt x="712" y="1420"/>
                </a:lnTo>
                <a:lnTo>
                  <a:pt x="1993" y="1420"/>
                </a:lnTo>
                <a:lnTo>
                  <a:pt x="1993" y="1100"/>
                </a:lnTo>
                <a:lnTo>
                  <a:pt x="1989" y="1034"/>
                </a:lnTo>
                <a:lnTo>
                  <a:pt x="1979" y="971"/>
                </a:lnTo>
                <a:lnTo>
                  <a:pt x="1964" y="909"/>
                </a:lnTo>
                <a:lnTo>
                  <a:pt x="1942" y="850"/>
                </a:lnTo>
                <a:lnTo>
                  <a:pt x="1914" y="793"/>
                </a:lnTo>
                <a:lnTo>
                  <a:pt x="1882" y="741"/>
                </a:lnTo>
                <a:lnTo>
                  <a:pt x="1846" y="690"/>
                </a:lnTo>
                <a:lnTo>
                  <a:pt x="1804" y="644"/>
                </a:lnTo>
                <a:lnTo>
                  <a:pt x="1759" y="603"/>
                </a:lnTo>
                <a:lnTo>
                  <a:pt x="1710" y="565"/>
                </a:lnTo>
                <a:lnTo>
                  <a:pt x="1657" y="533"/>
                </a:lnTo>
                <a:lnTo>
                  <a:pt x="1601" y="505"/>
                </a:lnTo>
                <a:lnTo>
                  <a:pt x="1542" y="484"/>
                </a:lnTo>
                <a:lnTo>
                  <a:pt x="1481" y="468"/>
                </a:lnTo>
                <a:lnTo>
                  <a:pt x="1418" y="458"/>
                </a:lnTo>
                <a:lnTo>
                  <a:pt x="1352" y="454"/>
                </a:lnTo>
                <a:close/>
                <a:moveTo>
                  <a:pt x="1351" y="0"/>
                </a:moveTo>
                <a:lnTo>
                  <a:pt x="1353" y="0"/>
                </a:lnTo>
                <a:lnTo>
                  <a:pt x="1369" y="0"/>
                </a:lnTo>
                <a:lnTo>
                  <a:pt x="1384" y="0"/>
                </a:lnTo>
                <a:lnTo>
                  <a:pt x="1468" y="6"/>
                </a:lnTo>
                <a:lnTo>
                  <a:pt x="1549" y="16"/>
                </a:lnTo>
                <a:lnTo>
                  <a:pt x="1628" y="34"/>
                </a:lnTo>
                <a:lnTo>
                  <a:pt x="1706" y="57"/>
                </a:lnTo>
                <a:lnTo>
                  <a:pt x="1781" y="86"/>
                </a:lnTo>
                <a:lnTo>
                  <a:pt x="1852" y="119"/>
                </a:lnTo>
                <a:lnTo>
                  <a:pt x="1921" y="159"/>
                </a:lnTo>
                <a:lnTo>
                  <a:pt x="1986" y="203"/>
                </a:lnTo>
                <a:lnTo>
                  <a:pt x="2048" y="251"/>
                </a:lnTo>
                <a:lnTo>
                  <a:pt x="2107" y="304"/>
                </a:lnTo>
                <a:lnTo>
                  <a:pt x="2162" y="361"/>
                </a:lnTo>
                <a:lnTo>
                  <a:pt x="2212" y="422"/>
                </a:lnTo>
                <a:lnTo>
                  <a:pt x="2258" y="486"/>
                </a:lnTo>
                <a:lnTo>
                  <a:pt x="2300" y="553"/>
                </a:lnTo>
                <a:lnTo>
                  <a:pt x="2337" y="624"/>
                </a:lnTo>
                <a:lnTo>
                  <a:pt x="2368" y="698"/>
                </a:lnTo>
                <a:lnTo>
                  <a:pt x="2395" y="774"/>
                </a:lnTo>
                <a:lnTo>
                  <a:pt x="2417" y="853"/>
                </a:lnTo>
                <a:lnTo>
                  <a:pt x="2432" y="933"/>
                </a:lnTo>
                <a:lnTo>
                  <a:pt x="2441" y="1015"/>
                </a:lnTo>
                <a:lnTo>
                  <a:pt x="2444" y="1100"/>
                </a:lnTo>
                <a:lnTo>
                  <a:pt x="2444" y="1420"/>
                </a:lnTo>
                <a:lnTo>
                  <a:pt x="2513" y="1420"/>
                </a:lnTo>
                <a:lnTo>
                  <a:pt x="2544" y="1423"/>
                </a:lnTo>
                <a:lnTo>
                  <a:pt x="2573" y="1433"/>
                </a:lnTo>
                <a:lnTo>
                  <a:pt x="2601" y="1448"/>
                </a:lnTo>
                <a:lnTo>
                  <a:pt x="2625" y="1467"/>
                </a:lnTo>
                <a:lnTo>
                  <a:pt x="2648" y="1492"/>
                </a:lnTo>
                <a:lnTo>
                  <a:pt x="2667" y="1520"/>
                </a:lnTo>
                <a:lnTo>
                  <a:pt x="2683" y="1551"/>
                </a:lnTo>
                <a:lnTo>
                  <a:pt x="2695" y="1587"/>
                </a:lnTo>
                <a:lnTo>
                  <a:pt x="2702" y="1624"/>
                </a:lnTo>
                <a:lnTo>
                  <a:pt x="2705" y="1664"/>
                </a:lnTo>
                <a:lnTo>
                  <a:pt x="2705" y="3271"/>
                </a:lnTo>
                <a:lnTo>
                  <a:pt x="2702" y="3311"/>
                </a:lnTo>
                <a:lnTo>
                  <a:pt x="2695" y="3349"/>
                </a:lnTo>
                <a:lnTo>
                  <a:pt x="2683" y="3384"/>
                </a:lnTo>
                <a:lnTo>
                  <a:pt x="2667" y="3416"/>
                </a:lnTo>
                <a:lnTo>
                  <a:pt x="2648" y="3444"/>
                </a:lnTo>
                <a:lnTo>
                  <a:pt x="2625" y="3468"/>
                </a:lnTo>
                <a:lnTo>
                  <a:pt x="2601" y="3489"/>
                </a:lnTo>
                <a:lnTo>
                  <a:pt x="2573" y="3504"/>
                </a:lnTo>
                <a:lnTo>
                  <a:pt x="2544" y="3513"/>
                </a:lnTo>
                <a:lnTo>
                  <a:pt x="2513" y="3516"/>
                </a:lnTo>
                <a:lnTo>
                  <a:pt x="192" y="3516"/>
                </a:lnTo>
                <a:lnTo>
                  <a:pt x="161" y="3513"/>
                </a:lnTo>
                <a:lnTo>
                  <a:pt x="132" y="3504"/>
                </a:lnTo>
                <a:lnTo>
                  <a:pt x="104" y="3489"/>
                </a:lnTo>
                <a:lnTo>
                  <a:pt x="78" y="3468"/>
                </a:lnTo>
                <a:lnTo>
                  <a:pt x="57" y="3444"/>
                </a:lnTo>
                <a:lnTo>
                  <a:pt x="37" y="3416"/>
                </a:lnTo>
                <a:lnTo>
                  <a:pt x="21" y="3384"/>
                </a:lnTo>
                <a:lnTo>
                  <a:pt x="10" y="3349"/>
                </a:lnTo>
                <a:lnTo>
                  <a:pt x="2" y="3311"/>
                </a:lnTo>
                <a:lnTo>
                  <a:pt x="0" y="3271"/>
                </a:lnTo>
                <a:lnTo>
                  <a:pt x="0" y="1664"/>
                </a:lnTo>
                <a:lnTo>
                  <a:pt x="2" y="1624"/>
                </a:lnTo>
                <a:lnTo>
                  <a:pt x="10" y="1587"/>
                </a:lnTo>
                <a:lnTo>
                  <a:pt x="21" y="1551"/>
                </a:lnTo>
                <a:lnTo>
                  <a:pt x="37" y="1520"/>
                </a:lnTo>
                <a:lnTo>
                  <a:pt x="57" y="1492"/>
                </a:lnTo>
                <a:lnTo>
                  <a:pt x="78" y="1467"/>
                </a:lnTo>
                <a:lnTo>
                  <a:pt x="104" y="1448"/>
                </a:lnTo>
                <a:lnTo>
                  <a:pt x="132" y="1433"/>
                </a:lnTo>
                <a:lnTo>
                  <a:pt x="161" y="1423"/>
                </a:lnTo>
                <a:lnTo>
                  <a:pt x="192" y="1420"/>
                </a:lnTo>
                <a:lnTo>
                  <a:pt x="260" y="1420"/>
                </a:lnTo>
                <a:lnTo>
                  <a:pt x="260" y="1100"/>
                </a:lnTo>
                <a:lnTo>
                  <a:pt x="263" y="1015"/>
                </a:lnTo>
                <a:lnTo>
                  <a:pt x="273" y="933"/>
                </a:lnTo>
                <a:lnTo>
                  <a:pt x="288" y="853"/>
                </a:lnTo>
                <a:lnTo>
                  <a:pt x="309" y="774"/>
                </a:lnTo>
                <a:lnTo>
                  <a:pt x="336" y="698"/>
                </a:lnTo>
                <a:lnTo>
                  <a:pt x="367" y="624"/>
                </a:lnTo>
                <a:lnTo>
                  <a:pt x="405" y="553"/>
                </a:lnTo>
                <a:lnTo>
                  <a:pt x="446" y="486"/>
                </a:lnTo>
                <a:lnTo>
                  <a:pt x="492" y="422"/>
                </a:lnTo>
                <a:lnTo>
                  <a:pt x="543" y="361"/>
                </a:lnTo>
                <a:lnTo>
                  <a:pt x="597" y="304"/>
                </a:lnTo>
                <a:lnTo>
                  <a:pt x="656" y="251"/>
                </a:lnTo>
                <a:lnTo>
                  <a:pt x="718" y="203"/>
                </a:lnTo>
                <a:lnTo>
                  <a:pt x="784" y="159"/>
                </a:lnTo>
                <a:lnTo>
                  <a:pt x="852" y="119"/>
                </a:lnTo>
                <a:lnTo>
                  <a:pt x="924" y="86"/>
                </a:lnTo>
                <a:lnTo>
                  <a:pt x="999" y="57"/>
                </a:lnTo>
                <a:lnTo>
                  <a:pt x="1076" y="34"/>
                </a:lnTo>
                <a:lnTo>
                  <a:pt x="1155" y="16"/>
                </a:lnTo>
                <a:lnTo>
                  <a:pt x="1237" y="6"/>
                </a:lnTo>
                <a:lnTo>
                  <a:pt x="1320" y="0"/>
                </a:lnTo>
                <a:lnTo>
                  <a:pt x="1335" y="0"/>
                </a:lnTo>
                <a:lnTo>
                  <a:pt x="1351" y="0"/>
                </a:lnTo>
                <a:close/>
              </a:path>
            </a:pathLst>
          </a:custGeom>
          <a:solidFill>
            <a:schemeClr val="accent5"/>
          </a:solidFill>
          <a:ln>
            <a:noFill/>
          </a:ln>
        </p:spPr>
        <p:txBody>
          <a:bodyPr spcFirstLastPara="1" wrap="square" lIns="121900" tIns="60950" rIns="121900" bIns="60950" anchor="t" anchorCtr="0">
            <a:noAutofit/>
          </a:bodyPr>
          <a:lstStyle/>
          <a:p>
            <a:pPr marL="0" marR="0" lvl="0" indent="0" algn="l" rtl="0">
              <a:spcBef>
                <a:spcPts val="0"/>
              </a:spcBef>
              <a:spcAft>
                <a:spcPts val="0"/>
              </a:spcAft>
              <a:buNone/>
            </a:pPr>
            <a:endParaRPr sz="2400" b="0" i="0" u="none" strike="noStrike" cap="none">
              <a:solidFill>
                <a:schemeClr val="dk1"/>
              </a:solidFill>
              <a:latin typeface="Arial"/>
              <a:ea typeface="Arial"/>
              <a:cs typeface="Arial"/>
              <a:sym typeface="Arial"/>
            </a:endParaRPr>
          </a:p>
        </p:txBody>
      </p:sp>
      <p:sp>
        <p:nvSpPr>
          <p:cNvPr id="288" name="Google Shape;288;p8"/>
          <p:cNvSpPr/>
          <p:nvPr/>
        </p:nvSpPr>
        <p:spPr>
          <a:xfrm>
            <a:off x="6433117" y="3083136"/>
            <a:ext cx="341376" cy="510843"/>
          </a:xfrm>
          <a:custGeom>
            <a:avLst/>
            <a:gdLst/>
            <a:ahLst/>
            <a:cxnLst/>
            <a:rect l="l" t="t" r="r" b="b"/>
            <a:pathLst>
              <a:path w="2029" h="3349" extrusionOk="0">
                <a:moveTo>
                  <a:pt x="995" y="602"/>
                </a:moveTo>
                <a:lnTo>
                  <a:pt x="952" y="605"/>
                </a:lnTo>
                <a:lnTo>
                  <a:pt x="912" y="614"/>
                </a:lnTo>
                <a:lnTo>
                  <a:pt x="875" y="629"/>
                </a:lnTo>
                <a:lnTo>
                  <a:pt x="839" y="648"/>
                </a:lnTo>
                <a:lnTo>
                  <a:pt x="808" y="671"/>
                </a:lnTo>
                <a:lnTo>
                  <a:pt x="781" y="699"/>
                </a:lnTo>
                <a:lnTo>
                  <a:pt x="756" y="729"/>
                </a:lnTo>
                <a:lnTo>
                  <a:pt x="737" y="764"/>
                </a:lnTo>
                <a:lnTo>
                  <a:pt x="723" y="801"/>
                </a:lnTo>
                <a:lnTo>
                  <a:pt x="713" y="841"/>
                </a:lnTo>
                <a:lnTo>
                  <a:pt x="711" y="882"/>
                </a:lnTo>
                <a:lnTo>
                  <a:pt x="713" y="923"/>
                </a:lnTo>
                <a:lnTo>
                  <a:pt x="723" y="963"/>
                </a:lnTo>
                <a:lnTo>
                  <a:pt x="737" y="1000"/>
                </a:lnTo>
                <a:lnTo>
                  <a:pt x="756" y="1034"/>
                </a:lnTo>
                <a:lnTo>
                  <a:pt x="781" y="1066"/>
                </a:lnTo>
                <a:lnTo>
                  <a:pt x="808" y="1094"/>
                </a:lnTo>
                <a:lnTo>
                  <a:pt x="839" y="1117"/>
                </a:lnTo>
                <a:lnTo>
                  <a:pt x="875" y="1136"/>
                </a:lnTo>
                <a:lnTo>
                  <a:pt x="912" y="1150"/>
                </a:lnTo>
                <a:lnTo>
                  <a:pt x="952" y="1159"/>
                </a:lnTo>
                <a:lnTo>
                  <a:pt x="995" y="1163"/>
                </a:lnTo>
                <a:lnTo>
                  <a:pt x="1036" y="1159"/>
                </a:lnTo>
                <a:lnTo>
                  <a:pt x="1076" y="1150"/>
                </a:lnTo>
                <a:lnTo>
                  <a:pt x="1114" y="1136"/>
                </a:lnTo>
                <a:lnTo>
                  <a:pt x="1149" y="1117"/>
                </a:lnTo>
                <a:lnTo>
                  <a:pt x="1180" y="1094"/>
                </a:lnTo>
                <a:lnTo>
                  <a:pt x="1208" y="1066"/>
                </a:lnTo>
                <a:lnTo>
                  <a:pt x="1232" y="1034"/>
                </a:lnTo>
                <a:lnTo>
                  <a:pt x="1252" y="1000"/>
                </a:lnTo>
                <a:lnTo>
                  <a:pt x="1266" y="963"/>
                </a:lnTo>
                <a:lnTo>
                  <a:pt x="1274" y="923"/>
                </a:lnTo>
                <a:lnTo>
                  <a:pt x="1277" y="882"/>
                </a:lnTo>
                <a:lnTo>
                  <a:pt x="1274" y="841"/>
                </a:lnTo>
                <a:lnTo>
                  <a:pt x="1266" y="801"/>
                </a:lnTo>
                <a:lnTo>
                  <a:pt x="1252" y="764"/>
                </a:lnTo>
                <a:lnTo>
                  <a:pt x="1232" y="729"/>
                </a:lnTo>
                <a:lnTo>
                  <a:pt x="1208" y="699"/>
                </a:lnTo>
                <a:lnTo>
                  <a:pt x="1180" y="671"/>
                </a:lnTo>
                <a:lnTo>
                  <a:pt x="1149" y="648"/>
                </a:lnTo>
                <a:lnTo>
                  <a:pt x="1114" y="629"/>
                </a:lnTo>
                <a:lnTo>
                  <a:pt x="1076" y="614"/>
                </a:lnTo>
                <a:lnTo>
                  <a:pt x="1036" y="605"/>
                </a:lnTo>
                <a:lnTo>
                  <a:pt x="995" y="602"/>
                </a:lnTo>
                <a:close/>
                <a:moveTo>
                  <a:pt x="933" y="0"/>
                </a:moveTo>
                <a:lnTo>
                  <a:pt x="1043" y="0"/>
                </a:lnTo>
                <a:lnTo>
                  <a:pt x="1043" y="481"/>
                </a:lnTo>
                <a:lnTo>
                  <a:pt x="1092" y="491"/>
                </a:lnTo>
                <a:lnTo>
                  <a:pt x="1138" y="506"/>
                </a:lnTo>
                <a:lnTo>
                  <a:pt x="1182" y="526"/>
                </a:lnTo>
                <a:lnTo>
                  <a:pt x="1224" y="551"/>
                </a:lnTo>
                <a:lnTo>
                  <a:pt x="1261" y="581"/>
                </a:lnTo>
                <a:lnTo>
                  <a:pt x="1296" y="615"/>
                </a:lnTo>
                <a:lnTo>
                  <a:pt x="1324" y="652"/>
                </a:lnTo>
                <a:lnTo>
                  <a:pt x="1350" y="692"/>
                </a:lnTo>
                <a:lnTo>
                  <a:pt x="1371" y="736"/>
                </a:lnTo>
                <a:lnTo>
                  <a:pt x="1385" y="782"/>
                </a:lnTo>
                <a:lnTo>
                  <a:pt x="1394" y="831"/>
                </a:lnTo>
                <a:lnTo>
                  <a:pt x="1397" y="882"/>
                </a:lnTo>
                <a:lnTo>
                  <a:pt x="1395" y="924"/>
                </a:lnTo>
                <a:lnTo>
                  <a:pt x="1389" y="967"/>
                </a:lnTo>
                <a:lnTo>
                  <a:pt x="1377" y="1006"/>
                </a:lnTo>
                <a:lnTo>
                  <a:pt x="1362" y="1045"/>
                </a:lnTo>
                <a:lnTo>
                  <a:pt x="1573" y="1611"/>
                </a:lnTo>
                <a:lnTo>
                  <a:pt x="1785" y="1611"/>
                </a:lnTo>
                <a:lnTo>
                  <a:pt x="1785" y="1470"/>
                </a:lnTo>
                <a:lnTo>
                  <a:pt x="1873" y="1470"/>
                </a:lnTo>
                <a:lnTo>
                  <a:pt x="1873" y="1838"/>
                </a:lnTo>
                <a:lnTo>
                  <a:pt x="1785" y="1838"/>
                </a:lnTo>
                <a:lnTo>
                  <a:pt x="1785" y="1698"/>
                </a:lnTo>
                <a:lnTo>
                  <a:pt x="1605" y="1698"/>
                </a:lnTo>
                <a:lnTo>
                  <a:pt x="1929" y="2571"/>
                </a:lnTo>
                <a:lnTo>
                  <a:pt x="1909" y="2816"/>
                </a:lnTo>
                <a:lnTo>
                  <a:pt x="2029" y="3349"/>
                </a:lnTo>
                <a:lnTo>
                  <a:pt x="1758" y="2878"/>
                </a:lnTo>
                <a:lnTo>
                  <a:pt x="1563" y="2697"/>
                </a:lnTo>
                <a:lnTo>
                  <a:pt x="1015" y="1310"/>
                </a:lnTo>
                <a:lnTo>
                  <a:pt x="467" y="2697"/>
                </a:lnTo>
                <a:lnTo>
                  <a:pt x="272" y="2878"/>
                </a:lnTo>
                <a:lnTo>
                  <a:pt x="0" y="3349"/>
                </a:lnTo>
                <a:lnTo>
                  <a:pt x="121" y="2816"/>
                </a:lnTo>
                <a:lnTo>
                  <a:pt x="100" y="2571"/>
                </a:lnTo>
                <a:lnTo>
                  <a:pt x="425" y="1698"/>
                </a:lnTo>
                <a:lnTo>
                  <a:pt x="237" y="1698"/>
                </a:lnTo>
                <a:lnTo>
                  <a:pt x="237" y="1838"/>
                </a:lnTo>
                <a:lnTo>
                  <a:pt x="148" y="1838"/>
                </a:lnTo>
                <a:lnTo>
                  <a:pt x="148" y="1470"/>
                </a:lnTo>
                <a:lnTo>
                  <a:pt x="237" y="1470"/>
                </a:lnTo>
                <a:lnTo>
                  <a:pt x="237" y="1611"/>
                </a:lnTo>
                <a:lnTo>
                  <a:pt x="457" y="1611"/>
                </a:lnTo>
                <a:lnTo>
                  <a:pt x="646" y="1103"/>
                </a:lnTo>
                <a:lnTo>
                  <a:pt x="622" y="1064"/>
                </a:lnTo>
                <a:lnTo>
                  <a:pt x="603" y="1022"/>
                </a:lnTo>
                <a:lnTo>
                  <a:pt x="590" y="977"/>
                </a:lnTo>
                <a:lnTo>
                  <a:pt x="581" y="931"/>
                </a:lnTo>
                <a:lnTo>
                  <a:pt x="578" y="882"/>
                </a:lnTo>
                <a:lnTo>
                  <a:pt x="581" y="831"/>
                </a:lnTo>
                <a:lnTo>
                  <a:pt x="590" y="782"/>
                </a:lnTo>
                <a:lnTo>
                  <a:pt x="605" y="736"/>
                </a:lnTo>
                <a:lnTo>
                  <a:pt x="625" y="692"/>
                </a:lnTo>
                <a:lnTo>
                  <a:pt x="651" y="652"/>
                </a:lnTo>
                <a:lnTo>
                  <a:pt x="680" y="615"/>
                </a:lnTo>
                <a:lnTo>
                  <a:pt x="714" y="581"/>
                </a:lnTo>
                <a:lnTo>
                  <a:pt x="752" y="551"/>
                </a:lnTo>
                <a:lnTo>
                  <a:pt x="792" y="526"/>
                </a:lnTo>
                <a:lnTo>
                  <a:pt x="837" y="506"/>
                </a:lnTo>
                <a:lnTo>
                  <a:pt x="883" y="491"/>
                </a:lnTo>
                <a:lnTo>
                  <a:pt x="933" y="481"/>
                </a:lnTo>
                <a:lnTo>
                  <a:pt x="933" y="0"/>
                </a:lnTo>
                <a:close/>
              </a:path>
            </a:pathLst>
          </a:custGeom>
          <a:solidFill>
            <a:srgbClr val="289186"/>
          </a:solidFill>
          <a:ln>
            <a:noFill/>
          </a:ln>
        </p:spPr>
        <p:txBody>
          <a:bodyPr spcFirstLastPara="1" wrap="square" lIns="121900" tIns="60950" rIns="121900" bIns="60950" anchor="t" anchorCtr="0">
            <a:noAutofit/>
          </a:bodyPr>
          <a:lstStyle/>
          <a:p>
            <a:pPr marL="0" marR="0" lvl="0" indent="0" algn="l" rtl="0">
              <a:spcBef>
                <a:spcPts val="0"/>
              </a:spcBef>
              <a:spcAft>
                <a:spcPts val="0"/>
              </a:spcAft>
              <a:buNone/>
            </a:pPr>
            <a:endParaRPr sz="2400" b="0" i="0" u="none" strike="noStrike" cap="none">
              <a:solidFill>
                <a:schemeClr val="dk1"/>
              </a:solidFill>
              <a:latin typeface="Arial"/>
              <a:ea typeface="Arial"/>
              <a:cs typeface="Arial"/>
              <a:sym typeface="Arial"/>
            </a:endParaRPr>
          </a:p>
        </p:txBody>
      </p:sp>
      <p:sp>
        <p:nvSpPr>
          <p:cNvPr id="289" name="Google Shape;289;p8"/>
          <p:cNvSpPr/>
          <p:nvPr/>
        </p:nvSpPr>
        <p:spPr>
          <a:xfrm>
            <a:off x="7400988" y="5659410"/>
            <a:ext cx="498467" cy="511633"/>
          </a:xfrm>
          <a:custGeom>
            <a:avLst/>
            <a:gdLst/>
            <a:ahLst/>
            <a:cxnLst/>
            <a:rect l="l" t="t" r="r" b="b"/>
            <a:pathLst>
              <a:path w="3180" h="3260" extrusionOk="0">
                <a:moveTo>
                  <a:pt x="2530" y="1257"/>
                </a:moveTo>
                <a:lnTo>
                  <a:pt x="2504" y="1259"/>
                </a:lnTo>
                <a:lnTo>
                  <a:pt x="2480" y="1266"/>
                </a:lnTo>
                <a:lnTo>
                  <a:pt x="2458" y="1278"/>
                </a:lnTo>
                <a:lnTo>
                  <a:pt x="2440" y="1293"/>
                </a:lnTo>
                <a:lnTo>
                  <a:pt x="2425" y="1312"/>
                </a:lnTo>
                <a:lnTo>
                  <a:pt x="2413" y="1334"/>
                </a:lnTo>
                <a:lnTo>
                  <a:pt x="2406" y="1358"/>
                </a:lnTo>
                <a:lnTo>
                  <a:pt x="2403" y="1383"/>
                </a:lnTo>
                <a:lnTo>
                  <a:pt x="2406" y="1409"/>
                </a:lnTo>
                <a:lnTo>
                  <a:pt x="2413" y="1433"/>
                </a:lnTo>
                <a:lnTo>
                  <a:pt x="2425" y="1454"/>
                </a:lnTo>
                <a:lnTo>
                  <a:pt x="2440" y="1473"/>
                </a:lnTo>
                <a:lnTo>
                  <a:pt x="2458" y="1488"/>
                </a:lnTo>
                <a:lnTo>
                  <a:pt x="2480" y="1500"/>
                </a:lnTo>
                <a:lnTo>
                  <a:pt x="2504" y="1507"/>
                </a:lnTo>
                <a:lnTo>
                  <a:pt x="2530" y="1511"/>
                </a:lnTo>
                <a:lnTo>
                  <a:pt x="2555" y="1507"/>
                </a:lnTo>
                <a:lnTo>
                  <a:pt x="2579" y="1500"/>
                </a:lnTo>
                <a:lnTo>
                  <a:pt x="2600" y="1488"/>
                </a:lnTo>
                <a:lnTo>
                  <a:pt x="2618" y="1473"/>
                </a:lnTo>
                <a:lnTo>
                  <a:pt x="2634" y="1454"/>
                </a:lnTo>
                <a:lnTo>
                  <a:pt x="2645" y="1433"/>
                </a:lnTo>
                <a:lnTo>
                  <a:pt x="2654" y="1408"/>
                </a:lnTo>
                <a:lnTo>
                  <a:pt x="2656" y="1383"/>
                </a:lnTo>
                <a:lnTo>
                  <a:pt x="2654" y="1358"/>
                </a:lnTo>
                <a:lnTo>
                  <a:pt x="2645" y="1334"/>
                </a:lnTo>
                <a:lnTo>
                  <a:pt x="2634" y="1312"/>
                </a:lnTo>
                <a:lnTo>
                  <a:pt x="2618" y="1293"/>
                </a:lnTo>
                <a:lnTo>
                  <a:pt x="2600" y="1278"/>
                </a:lnTo>
                <a:lnTo>
                  <a:pt x="2579" y="1266"/>
                </a:lnTo>
                <a:lnTo>
                  <a:pt x="2555" y="1259"/>
                </a:lnTo>
                <a:lnTo>
                  <a:pt x="2530" y="1257"/>
                </a:lnTo>
                <a:close/>
                <a:moveTo>
                  <a:pt x="2647" y="514"/>
                </a:moveTo>
                <a:lnTo>
                  <a:pt x="2675" y="514"/>
                </a:lnTo>
                <a:lnTo>
                  <a:pt x="2698" y="517"/>
                </a:lnTo>
                <a:lnTo>
                  <a:pt x="2718" y="523"/>
                </a:lnTo>
                <a:lnTo>
                  <a:pt x="2740" y="534"/>
                </a:lnTo>
                <a:lnTo>
                  <a:pt x="2757" y="548"/>
                </a:lnTo>
                <a:lnTo>
                  <a:pt x="2770" y="565"/>
                </a:lnTo>
                <a:lnTo>
                  <a:pt x="2779" y="584"/>
                </a:lnTo>
                <a:lnTo>
                  <a:pt x="2784" y="605"/>
                </a:lnTo>
                <a:lnTo>
                  <a:pt x="2786" y="628"/>
                </a:lnTo>
                <a:lnTo>
                  <a:pt x="2785" y="652"/>
                </a:lnTo>
                <a:lnTo>
                  <a:pt x="2781" y="678"/>
                </a:lnTo>
                <a:lnTo>
                  <a:pt x="2774" y="704"/>
                </a:lnTo>
                <a:lnTo>
                  <a:pt x="2765" y="731"/>
                </a:lnTo>
                <a:lnTo>
                  <a:pt x="2754" y="758"/>
                </a:lnTo>
                <a:lnTo>
                  <a:pt x="2741" y="786"/>
                </a:lnTo>
                <a:lnTo>
                  <a:pt x="2727" y="813"/>
                </a:lnTo>
                <a:lnTo>
                  <a:pt x="2711" y="839"/>
                </a:lnTo>
                <a:lnTo>
                  <a:pt x="2694" y="866"/>
                </a:lnTo>
                <a:lnTo>
                  <a:pt x="2677" y="890"/>
                </a:lnTo>
                <a:lnTo>
                  <a:pt x="2659" y="913"/>
                </a:lnTo>
                <a:lnTo>
                  <a:pt x="2640" y="934"/>
                </a:lnTo>
                <a:lnTo>
                  <a:pt x="2622" y="955"/>
                </a:lnTo>
                <a:lnTo>
                  <a:pt x="2685" y="1015"/>
                </a:lnTo>
                <a:lnTo>
                  <a:pt x="2742" y="1078"/>
                </a:lnTo>
                <a:lnTo>
                  <a:pt x="2795" y="1145"/>
                </a:lnTo>
                <a:lnTo>
                  <a:pt x="2845" y="1213"/>
                </a:lnTo>
                <a:lnTo>
                  <a:pt x="2888" y="1285"/>
                </a:lnTo>
                <a:lnTo>
                  <a:pt x="2926" y="1359"/>
                </a:lnTo>
                <a:lnTo>
                  <a:pt x="2958" y="1435"/>
                </a:lnTo>
                <a:lnTo>
                  <a:pt x="2986" y="1513"/>
                </a:lnTo>
                <a:lnTo>
                  <a:pt x="3008" y="1592"/>
                </a:lnTo>
                <a:lnTo>
                  <a:pt x="3023" y="1674"/>
                </a:lnTo>
                <a:lnTo>
                  <a:pt x="3032" y="1757"/>
                </a:lnTo>
                <a:lnTo>
                  <a:pt x="3045" y="1788"/>
                </a:lnTo>
                <a:lnTo>
                  <a:pt x="3059" y="1811"/>
                </a:lnTo>
                <a:lnTo>
                  <a:pt x="3073" y="1831"/>
                </a:lnTo>
                <a:lnTo>
                  <a:pt x="3088" y="1846"/>
                </a:lnTo>
                <a:lnTo>
                  <a:pt x="3103" y="1857"/>
                </a:lnTo>
                <a:lnTo>
                  <a:pt x="3118" y="1865"/>
                </a:lnTo>
                <a:lnTo>
                  <a:pt x="3133" y="1870"/>
                </a:lnTo>
                <a:lnTo>
                  <a:pt x="3146" y="1873"/>
                </a:lnTo>
                <a:lnTo>
                  <a:pt x="3157" y="1874"/>
                </a:lnTo>
                <a:lnTo>
                  <a:pt x="3167" y="1875"/>
                </a:lnTo>
                <a:lnTo>
                  <a:pt x="3174" y="1874"/>
                </a:lnTo>
                <a:lnTo>
                  <a:pt x="3179" y="1873"/>
                </a:lnTo>
                <a:lnTo>
                  <a:pt x="3180" y="1873"/>
                </a:lnTo>
                <a:lnTo>
                  <a:pt x="3180" y="2376"/>
                </a:lnTo>
                <a:lnTo>
                  <a:pt x="3177" y="2375"/>
                </a:lnTo>
                <a:lnTo>
                  <a:pt x="3167" y="2375"/>
                </a:lnTo>
                <a:lnTo>
                  <a:pt x="3151" y="2376"/>
                </a:lnTo>
                <a:lnTo>
                  <a:pt x="3131" y="2377"/>
                </a:lnTo>
                <a:lnTo>
                  <a:pt x="3104" y="2380"/>
                </a:lnTo>
                <a:lnTo>
                  <a:pt x="3075" y="2385"/>
                </a:lnTo>
                <a:lnTo>
                  <a:pt x="3043" y="2392"/>
                </a:lnTo>
                <a:lnTo>
                  <a:pt x="3008" y="2402"/>
                </a:lnTo>
                <a:lnTo>
                  <a:pt x="2971" y="2415"/>
                </a:lnTo>
                <a:lnTo>
                  <a:pt x="2933" y="2431"/>
                </a:lnTo>
                <a:lnTo>
                  <a:pt x="2894" y="2453"/>
                </a:lnTo>
                <a:lnTo>
                  <a:pt x="2856" y="2478"/>
                </a:lnTo>
                <a:lnTo>
                  <a:pt x="2818" y="2509"/>
                </a:lnTo>
                <a:lnTo>
                  <a:pt x="2781" y="2546"/>
                </a:lnTo>
                <a:lnTo>
                  <a:pt x="2730" y="2607"/>
                </a:lnTo>
                <a:lnTo>
                  <a:pt x="2675" y="2666"/>
                </a:lnTo>
                <a:lnTo>
                  <a:pt x="2614" y="2723"/>
                </a:lnTo>
                <a:lnTo>
                  <a:pt x="2552" y="2776"/>
                </a:lnTo>
                <a:lnTo>
                  <a:pt x="2484" y="2827"/>
                </a:lnTo>
                <a:lnTo>
                  <a:pt x="2480" y="2835"/>
                </a:lnTo>
                <a:lnTo>
                  <a:pt x="2477" y="2847"/>
                </a:lnTo>
                <a:lnTo>
                  <a:pt x="2476" y="2863"/>
                </a:lnTo>
                <a:lnTo>
                  <a:pt x="2477" y="2882"/>
                </a:lnTo>
                <a:lnTo>
                  <a:pt x="2479" y="2904"/>
                </a:lnTo>
                <a:lnTo>
                  <a:pt x="2481" y="2926"/>
                </a:lnTo>
                <a:lnTo>
                  <a:pt x="2485" y="2950"/>
                </a:lnTo>
                <a:lnTo>
                  <a:pt x="2490" y="2973"/>
                </a:lnTo>
                <a:lnTo>
                  <a:pt x="2495" y="2998"/>
                </a:lnTo>
                <a:lnTo>
                  <a:pt x="2499" y="3020"/>
                </a:lnTo>
                <a:lnTo>
                  <a:pt x="2504" y="3041"/>
                </a:lnTo>
                <a:lnTo>
                  <a:pt x="2508" y="3060"/>
                </a:lnTo>
                <a:lnTo>
                  <a:pt x="2512" y="3075"/>
                </a:lnTo>
                <a:lnTo>
                  <a:pt x="2515" y="3088"/>
                </a:lnTo>
                <a:lnTo>
                  <a:pt x="2517" y="3096"/>
                </a:lnTo>
                <a:lnTo>
                  <a:pt x="2517" y="3098"/>
                </a:lnTo>
                <a:lnTo>
                  <a:pt x="2119" y="3136"/>
                </a:lnTo>
                <a:lnTo>
                  <a:pt x="2119" y="3134"/>
                </a:lnTo>
                <a:lnTo>
                  <a:pt x="2119" y="3127"/>
                </a:lnTo>
                <a:lnTo>
                  <a:pt x="2118" y="3117"/>
                </a:lnTo>
                <a:lnTo>
                  <a:pt x="2117" y="3105"/>
                </a:lnTo>
                <a:lnTo>
                  <a:pt x="2114" y="3091"/>
                </a:lnTo>
                <a:lnTo>
                  <a:pt x="2111" y="3076"/>
                </a:lnTo>
                <a:lnTo>
                  <a:pt x="2107" y="3063"/>
                </a:lnTo>
                <a:lnTo>
                  <a:pt x="2101" y="3052"/>
                </a:lnTo>
                <a:lnTo>
                  <a:pt x="2094" y="3043"/>
                </a:lnTo>
                <a:lnTo>
                  <a:pt x="2084" y="3038"/>
                </a:lnTo>
                <a:lnTo>
                  <a:pt x="2022" y="3060"/>
                </a:lnTo>
                <a:lnTo>
                  <a:pt x="2015" y="3067"/>
                </a:lnTo>
                <a:lnTo>
                  <a:pt x="2005" y="3079"/>
                </a:lnTo>
                <a:lnTo>
                  <a:pt x="1996" y="3095"/>
                </a:lnTo>
                <a:lnTo>
                  <a:pt x="1987" y="3111"/>
                </a:lnTo>
                <a:lnTo>
                  <a:pt x="1978" y="3130"/>
                </a:lnTo>
                <a:lnTo>
                  <a:pt x="1970" y="3149"/>
                </a:lnTo>
                <a:lnTo>
                  <a:pt x="1961" y="3169"/>
                </a:lnTo>
                <a:lnTo>
                  <a:pt x="1953" y="3189"/>
                </a:lnTo>
                <a:lnTo>
                  <a:pt x="1946" y="3208"/>
                </a:lnTo>
                <a:lnTo>
                  <a:pt x="1940" y="3224"/>
                </a:lnTo>
                <a:lnTo>
                  <a:pt x="1935" y="3238"/>
                </a:lnTo>
                <a:lnTo>
                  <a:pt x="1931" y="3249"/>
                </a:lnTo>
                <a:lnTo>
                  <a:pt x="1928" y="3256"/>
                </a:lnTo>
                <a:lnTo>
                  <a:pt x="1927" y="3258"/>
                </a:lnTo>
                <a:lnTo>
                  <a:pt x="1669" y="3260"/>
                </a:lnTo>
                <a:lnTo>
                  <a:pt x="1668" y="3257"/>
                </a:lnTo>
                <a:lnTo>
                  <a:pt x="1665" y="3250"/>
                </a:lnTo>
                <a:lnTo>
                  <a:pt x="1661" y="3239"/>
                </a:lnTo>
                <a:lnTo>
                  <a:pt x="1656" y="3225"/>
                </a:lnTo>
                <a:lnTo>
                  <a:pt x="1649" y="3210"/>
                </a:lnTo>
                <a:lnTo>
                  <a:pt x="1643" y="3195"/>
                </a:lnTo>
                <a:lnTo>
                  <a:pt x="1635" y="3180"/>
                </a:lnTo>
                <a:lnTo>
                  <a:pt x="1628" y="3166"/>
                </a:lnTo>
                <a:lnTo>
                  <a:pt x="1621" y="3155"/>
                </a:lnTo>
                <a:lnTo>
                  <a:pt x="1615" y="3148"/>
                </a:lnTo>
                <a:lnTo>
                  <a:pt x="1610" y="3146"/>
                </a:lnTo>
                <a:lnTo>
                  <a:pt x="1514" y="3153"/>
                </a:lnTo>
                <a:lnTo>
                  <a:pt x="1418" y="3155"/>
                </a:lnTo>
                <a:lnTo>
                  <a:pt x="1359" y="3155"/>
                </a:lnTo>
                <a:lnTo>
                  <a:pt x="1305" y="3154"/>
                </a:lnTo>
                <a:lnTo>
                  <a:pt x="1255" y="3152"/>
                </a:lnTo>
                <a:lnTo>
                  <a:pt x="1208" y="3149"/>
                </a:lnTo>
                <a:lnTo>
                  <a:pt x="1161" y="3144"/>
                </a:lnTo>
                <a:lnTo>
                  <a:pt x="1115" y="3137"/>
                </a:lnTo>
                <a:lnTo>
                  <a:pt x="1069" y="3129"/>
                </a:lnTo>
                <a:lnTo>
                  <a:pt x="1020" y="3118"/>
                </a:lnTo>
                <a:lnTo>
                  <a:pt x="970" y="3104"/>
                </a:lnTo>
                <a:lnTo>
                  <a:pt x="953" y="3103"/>
                </a:lnTo>
                <a:lnTo>
                  <a:pt x="940" y="3106"/>
                </a:lnTo>
                <a:lnTo>
                  <a:pt x="930" y="3112"/>
                </a:lnTo>
                <a:lnTo>
                  <a:pt x="922" y="3120"/>
                </a:lnTo>
                <a:lnTo>
                  <a:pt x="917" y="3130"/>
                </a:lnTo>
                <a:lnTo>
                  <a:pt x="913" y="3143"/>
                </a:lnTo>
                <a:lnTo>
                  <a:pt x="912" y="3156"/>
                </a:lnTo>
                <a:lnTo>
                  <a:pt x="912" y="3170"/>
                </a:lnTo>
                <a:lnTo>
                  <a:pt x="913" y="3185"/>
                </a:lnTo>
                <a:lnTo>
                  <a:pt x="915" y="3198"/>
                </a:lnTo>
                <a:lnTo>
                  <a:pt x="917" y="3211"/>
                </a:lnTo>
                <a:lnTo>
                  <a:pt x="920" y="3223"/>
                </a:lnTo>
                <a:lnTo>
                  <a:pt x="922" y="3233"/>
                </a:lnTo>
                <a:lnTo>
                  <a:pt x="924" y="3241"/>
                </a:lnTo>
                <a:lnTo>
                  <a:pt x="926" y="3246"/>
                </a:lnTo>
                <a:lnTo>
                  <a:pt x="927" y="3247"/>
                </a:lnTo>
                <a:lnTo>
                  <a:pt x="551" y="3219"/>
                </a:lnTo>
                <a:lnTo>
                  <a:pt x="551" y="3216"/>
                </a:lnTo>
                <a:lnTo>
                  <a:pt x="551" y="3206"/>
                </a:lnTo>
                <a:lnTo>
                  <a:pt x="551" y="3191"/>
                </a:lnTo>
                <a:lnTo>
                  <a:pt x="550" y="3171"/>
                </a:lnTo>
                <a:lnTo>
                  <a:pt x="549" y="3147"/>
                </a:lnTo>
                <a:lnTo>
                  <a:pt x="547" y="3121"/>
                </a:lnTo>
                <a:lnTo>
                  <a:pt x="545" y="3092"/>
                </a:lnTo>
                <a:lnTo>
                  <a:pt x="543" y="3060"/>
                </a:lnTo>
                <a:lnTo>
                  <a:pt x="539" y="3029"/>
                </a:lnTo>
                <a:lnTo>
                  <a:pt x="535" y="2998"/>
                </a:lnTo>
                <a:lnTo>
                  <a:pt x="529" y="2967"/>
                </a:lnTo>
                <a:lnTo>
                  <a:pt x="523" y="2938"/>
                </a:lnTo>
                <a:lnTo>
                  <a:pt x="515" y="2911"/>
                </a:lnTo>
                <a:lnTo>
                  <a:pt x="506" y="2887"/>
                </a:lnTo>
                <a:lnTo>
                  <a:pt x="496" y="2867"/>
                </a:lnTo>
                <a:lnTo>
                  <a:pt x="484" y="2852"/>
                </a:lnTo>
                <a:lnTo>
                  <a:pt x="470" y="2842"/>
                </a:lnTo>
                <a:lnTo>
                  <a:pt x="404" y="2796"/>
                </a:lnTo>
                <a:lnTo>
                  <a:pt x="343" y="2749"/>
                </a:lnTo>
                <a:lnTo>
                  <a:pt x="289" y="2700"/>
                </a:lnTo>
                <a:lnTo>
                  <a:pt x="239" y="2650"/>
                </a:lnTo>
                <a:lnTo>
                  <a:pt x="196" y="2597"/>
                </a:lnTo>
                <a:lnTo>
                  <a:pt x="158" y="2544"/>
                </a:lnTo>
                <a:lnTo>
                  <a:pt x="124" y="2487"/>
                </a:lnTo>
                <a:lnTo>
                  <a:pt x="96" y="2429"/>
                </a:lnTo>
                <a:lnTo>
                  <a:pt x="70" y="2369"/>
                </a:lnTo>
                <a:lnTo>
                  <a:pt x="50" y="2306"/>
                </a:lnTo>
                <a:lnTo>
                  <a:pt x="34" y="2241"/>
                </a:lnTo>
                <a:lnTo>
                  <a:pt x="21" y="2175"/>
                </a:lnTo>
                <a:lnTo>
                  <a:pt x="11" y="2105"/>
                </a:lnTo>
                <a:lnTo>
                  <a:pt x="5" y="2033"/>
                </a:lnTo>
                <a:lnTo>
                  <a:pt x="1" y="1959"/>
                </a:lnTo>
                <a:lnTo>
                  <a:pt x="0" y="1882"/>
                </a:lnTo>
                <a:lnTo>
                  <a:pt x="3" y="1798"/>
                </a:lnTo>
                <a:lnTo>
                  <a:pt x="11" y="1715"/>
                </a:lnTo>
                <a:lnTo>
                  <a:pt x="26" y="1634"/>
                </a:lnTo>
                <a:lnTo>
                  <a:pt x="45" y="1554"/>
                </a:lnTo>
                <a:lnTo>
                  <a:pt x="70" y="1477"/>
                </a:lnTo>
                <a:lnTo>
                  <a:pt x="101" y="1401"/>
                </a:lnTo>
                <a:lnTo>
                  <a:pt x="136" y="1329"/>
                </a:lnTo>
                <a:lnTo>
                  <a:pt x="176" y="1259"/>
                </a:lnTo>
                <a:lnTo>
                  <a:pt x="221" y="1191"/>
                </a:lnTo>
                <a:lnTo>
                  <a:pt x="271" y="1126"/>
                </a:lnTo>
                <a:lnTo>
                  <a:pt x="325" y="1065"/>
                </a:lnTo>
                <a:lnTo>
                  <a:pt x="384" y="1007"/>
                </a:lnTo>
                <a:lnTo>
                  <a:pt x="447" y="951"/>
                </a:lnTo>
                <a:lnTo>
                  <a:pt x="514" y="900"/>
                </a:lnTo>
                <a:lnTo>
                  <a:pt x="585" y="852"/>
                </a:lnTo>
                <a:lnTo>
                  <a:pt x="616" y="895"/>
                </a:lnTo>
                <a:lnTo>
                  <a:pt x="650" y="934"/>
                </a:lnTo>
                <a:lnTo>
                  <a:pt x="687" y="970"/>
                </a:lnTo>
                <a:lnTo>
                  <a:pt x="728" y="1003"/>
                </a:lnTo>
                <a:lnTo>
                  <a:pt x="771" y="1031"/>
                </a:lnTo>
                <a:lnTo>
                  <a:pt x="817" y="1057"/>
                </a:lnTo>
                <a:lnTo>
                  <a:pt x="865" y="1078"/>
                </a:lnTo>
                <a:lnTo>
                  <a:pt x="916" y="1095"/>
                </a:lnTo>
                <a:lnTo>
                  <a:pt x="888" y="1103"/>
                </a:lnTo>
                <a:lnTo>
                  <a:pt x="863" y="1110"/>
                </a:lnTo>
                <a:lnTo>
                  <a:pt x="843" y="1117"/>
                </a:lnTo>
                <a:lnTo>
                  <a:pt x="827" y="1123"/>
                </a:lnTo>
                <a:lnTo>
                  <a:pt x="815" y="1127"/>
                </a:lnTo>
                <a:lnTo>
                  <a:pt x="808" y="1130"/>
                </a:lnTo>
                <a:lnTo>
                  <a:pt x="805" y="1131"/>
                </a:lnTo>
                <a:lnTo>
                  <a:pt x="776" y="1141"/>
                </a:lnTo>
                <a:lnTo>
                  <a:pt x="753" y="1151"/>
                </a:lnTo>
                <a:lnTo>
                  <a:pt x="735" y="1163"/>
                </a:lnTo>
                <a:lnTo>
                  <a:pt x="721" y="1176"/>
                </a:lnTo>
                <a:lnTo>
                  <a:pt x="713" y="1192"/>
                </a:lnTo>
                <a:lnTo>
                  <a:pt x="708" y="1210"/>
                </a:lnTo>
                <a:lnTo>
                  <a:pt x="707" y="1233"/>
                </a:lnTo>
                <a:lnTo>
                  <a:pt x="709" y="1256"/>
                </a:lnTo>
                <a:lnTo>
                  <a:pt x="717" y="1277"/>
                </a:lnTo>
                <a:lnTo>
                  <a:pt x="729" y="1296"/>
                </a:lnTo>
                <a:lnTo>
                  <a:pt x="744" y="1311"/>
                </a:lnTo>
                <a:lnTo>
                  <a:pt x="762" y="1323"/>
                </a:lnTo>
                <a:lnTo>
                  <a:pt x="782" y="1332"/>
                </a:lnTo>
                <a:lnTo>
                  <a:pt x="805" y="1334"/>
                </a:lnTo>
                <a:lnTo>
                  <a:pt x="864" y="1312"/>
                </a:lnTo>
                <a:lnTo>
                  <a:pt x="923" y="1293"/>
                </a:lnTo>
                <a:lnTo>
                  <a:pt x="980" y="1277"/>
                </a:lnTo>
                <a:lnTo>
                  <a:pt x="1036" y="1264"/>
                </a:lnTo>
                <a:lnTo>
                  <a:pt x="1090" y="1254"/>
                </a:lnTo>
                <a:lnTo>
                  <a:pt x="1142" y="1245"/>
                </a:lnTo>
                <a:lnTo>
                  <a:pt x="1191" y="1239"/>
                </a:lnTo>
                <a:lnTo>
                  <a:pt x="1238" y="1235"/>
                </a:lnTo>
                <a:lnTo>
                  <a:pt x="1281" y="1232"/>
                </a:lnTo>
                <a:lnTo>
                  <a:pt x="1320" y="1229"/>
                </a:lnTo>
                <a:lnTo>
                  <a:pt x="1355" y="1228"/>
                </a:lnTo>
                <a:lnTo>
                  <a:pt x="1387" y="1228"/>
                </a:lnTo>
                <a:lnTo>
                  <a:pt x="1413" y="1229"/>
                </a:lnTo>
                <a:lnTo>
                  <a:pt x="1434" y="1230"/>
                </a:lnTo>
                <a:lnTo>
                  <a:pt x="1449" y="1232"/>
                </a:lnTo>
                <a:lnTo>
                  <a:pt x="1459" y="1233"/>
                </a:lnTo>
                <a:lnTo>
                  <a:pt x="1462" y="1233"/>
                </a:lnTo>
                <a:lnTo>
                  <a:pt x="1485" y="1229"/>
                </a:lnTo>
                <a:lnTo>
                  <a:pt x="1506" y="1222"/>
                </a:lnTo>
                <a:lnTo>
                  <a:pt x="1526" y="1210"/>
                </a:lnTo>
                <a:lnTo>
                  <a:pt x="1541" y="1194"/>
                </a:lnTo>
                <a:lnTo>
                  <a:pt x="1553" y="1176"/>
                </a:lnTo>
                <a:lnTo>
                  <a:pt x="1561" y="1155"/>
                </a:lnTo>
                <a:lnTo>
                  <a:pt x="1563" y="1131"/>
                </a:lnTo>
                <a:lnTo>
                  <a:pt x="1561" y="1108"/>
                </a:lnTo>
                <a:lnTo>
                  <a:pt x="1553" y="1086"/>
                </a:lnTo>
                <a:lnTo>
                  <a:pt x="1541" y="1068"/>
                </a:lnTo>
                <a:lnTo>
                  <a:pt x="1526" y="1052"/>
                </a:lnTo>
                <a:lnTo>
                  <a:pt x="1506" y="1039"/>
                </a:lnTo>
                <a:lnTo>
                  <a:pt x="1485" y="1032"/>
                </a:lnTo>
                <a:lnTo>
                  <a:pt x="1462" y="1029"/>
                </a:lnTo>
                <a:lnTo>
                  <a:pt x="1390" y="1028"/>
                </a:lnTo>
                <a:lnTo>
                  <a:pt x="1435" y="997"/>
                </a:lnTo>
                <a:lnTo>
                  <a:pt x="1476" y="963"/>
                </a:lnTo>
                <a:lnTo>
                  <a:pt x="1514" y="924"/>
                </a:lnTo>
                <a:lnTo>
                  <a:pt x="1549" y="883"/>
                </a:lnTo>
                <a:lnTo>
                  <a:pt x="1580" y="837"/>
                </a:lnTo>
                <a:lnTo>
                  <a:pt x="1607" y="790"/>
                </a:lnTo>
                <a:lnTo>
                  <a:pt x="1629" y="740"/>
                </a:lnTo>
                <a:lnTo>
                  <a:pt x="1646" y="688"/>
                </a:lnTo>
                <a:lnTo>
                  <a:pt x="1659" y="633"/>
                </a:lnTo>
                <a:lnTo>
                  <a:pt x="1706" y="638"/>
                </a:lnTo>
                <a:lnTo>
                  <a:pt x="1750" y="645"/>
                </a:lnTo>
                <a:lnTo>
                  <a:pt x="1791" y="652"/>
                </a:lnTo>
                <a:lnTo>
                  <a:pt x="1830" y="659"/>
                </a:lnTo>
                <a:lnTo>
                  <a:pt x="1867" y="666"/>
                </a:lnTo>
                <a:lnTo>
                  <a:pt x="1899" y="673"/>
                </a:lnTo>
                <a:lnTo>
                  <a:pt x="1929" y="681"/>
                </a:lnTo>
                <a:lnTo>
                  <a:pt x="1954" y="687"/>
                </a:lnTo>
                <a:lnTo>
                  <a:pt x="1976" y="693"/>
                </a:lnTo>
                <a:lnTo>
                  <a:pt x="1993" y="698"/>
                </a:lnTo>
                <a:lnTo>
                  <a:pt x="2007" y="701"/>
                </a:lnTo>
                <a:lnTo>
                  <a:pt x="2014" y="703"/>
                </a:lnTo>
                <a:lnTo>
                  <a:pt x="2017" y="704"/>
                </a:lnTo>
                <a:lnTo>
                  <a:pt x="2020" y="703"/>
                </a:lnTo>
                <a:lnTo>
                  <a:pt x="2027" y="700"/>
                </a:lnTo>
                <a:lnTo>
                  <a:pt x="2039" y="695"/>
                </a:lnTo>
                <a:lnTo>
                  <a:pt x="2055" y="688"/>
                </a:lnTo>
                <a:lnTo>
                  <a:pt x="2075" y="680"/>
                </a:lnTo>
                <a:lnTo>
                  <a:pt x="2098" y="669"/>
                </a:lnTo>
                <a:lnTo>
                  <a:pt x="2125" y="659"/>
                </a:lnTo>
                <a:lnTo>
                  <a:pt x="2154" y="647"/>
                </a:lnTo>
                <a:lnTo>
                  <a:pt x="2187" y="635"/>
                </a:lnTo>
                <a:lnTo>
                  <a:pt x="2220" y="623"/>
                </a:lnTo>
                <a:lnTo>
                  <a:pt x="2255" y="610"/>
                </a:lnTo>
                <a:lnTo>
                  <a:pt x="2291" y="598"/>
                </a:lnTo>
                <a:lnTo>
                  <a:pt x="2330" y="585"/>
                </a:lnTo>
                <a:lnTo>
                  <a:pt x="2368" y="572"/>
                </a:lnTo>
                <a:lnTo>
                  <a:pt x="2406" y="560"/>
                </a:lnTo>
                <a:lnTo>
                  <a:pt x="2443" y="550"/>
                </a:lnTo>
                <a:lnTo>
                  <a:pt x="2481" y="540"/>
                </a:lnTo>
                <a:lnTo>
                  <a:pt x="2518" y="531"/>
                </a:lnTo>
                <a:lnTo>
                  <a:pt x="2553" y="524"/>
                </a:lnTo>
                <a:lnTo>
                  <a:pt x="2587" y="519"/>
                </a:lnTo>
                <a:lnTo>
                  <a:pt x="2618" y="515"/>
                </a:lnTo>
                <a:lnTo>
                  <a:pt x="2647" y="514"/>
                </a:lnTo>
                <a:close/>
                <a:moveTo>
                  <a:pt x="1131" y="202"/>
                </a:moveTo>
                <a:lnTo>
                  <a:pt x="1210" y="796"/>
                </a:lnTo>
                <a:lnTo>
                  <a:pt x="1086" y="813"/>
                </a:lnTo>
                <a:lnTo>
                  <a:pt x="1033" y="413"/>
                </a:lnTo>
                <a:lnTo>
                  <a:pt x="1005" y="423"/>
                </a:lnTo>
                <a:lnTo>
                  <a:pt x="973" y="432"/>
                </a:lnTo>
                <a:lnTo>
                  <a:pt x="936" y="438"/>
                </a:lnTo>
                <a:lnTo>
                  <a:pt x="909" y="441"/>
                </a:lnTo>
                <a:lnTo>
                  <a:pt x="894" y="332"/>
                </a:lnTo>
                <a:lnTo>
                  <a:pt x="922" y="328"/>
                </a:lnTo>
                <a:lnTo>
                  <a:pt x="947" y="324"/>
                </a:lnTo>
                <a:lnTo>
                  <a:pt x="967" y="318"/>
                </a:lnTo>
                <a:lnTo>
                  <a:pt x="984" y="310"/>
                </a:lnTo>
                <a:lnTo>
                  <a:pt x="997" y="301"/>
                </a:lnTo>
                <a:lnTo>
                  <a:pt x="1007" y="291"/>
                </a:lnTo>
                <a:lnTo>
                  <a:pt x="1015" y="281"/>
                </a:lnTo>
                <a:lnTo>
                  <a:pt x="1020" y="271"/>
                </a:lnTo>
                <a:lnTo>
                  <a:pt x="1024" y="260"/>
                </a:lnTo>
                <a:lnTo>
                  <a:pt x="1026" y="250"/>
                </a:lnTo>
                <a:lnTo>
                  <a:pt x="1027" y="240"/>
                </a:lnTo>
                <a:lnTo>
                  <a:pt x="1028" y="217"/>
                </a:lnTo>
                <a:lnTo>
                  <a:pt x="1131" y="202"/>
                </a:lnTo>
                <a:close/>
                <a:moveTo>
                  <a:pt x="1094" y="112"/>
                </a:moveTo>
                <a:lnTo>
                  <a:pt x="1044" y="115"/>
                </a:lnTo>
                <a:lnTo>
                  <a:pt x="995" y="125"/>
                </a:lnTo>
                <a:lnTo>
                  <a:pt x="949" y="140"/>
                </a:lnTo>
                <a:lnTo>
                  <a:pt x="906" y="160"/>
                </a:lnTo>
                <a:lnTo>
                  <a:pt x="864" y="185"/>
                </a:lnTo>
                <a:lnTo>
                  <a:pt x="827" y="215"/>
                </a:lnTo>
                <a:lnTo>
                  <a:pt x="794" y="248"/>
                </a:lnTo>
                <a:lnTo>
                  <a:pt x="765" y="285"/>
                </a:lnTo>
                <a:lnTo>
                  <a:pt x="740" y="327"/>
                </a:lnTo>
                <a:lnTo>
                  <a:pt x="719" y="370"/>
                </a:lnTo>
                <a:lnTo>
                  <a:pt x="704" y="417"/>
                </a:lnTo>
                <a:lnTo>
                  <a:pt x="695" y="465"/>
                </a:lnTo>
                <a:lnTo>
                  <a:pt x="692" y="516"/>
                </a:lnTo>
                <a:lnTo>
                  <a:pt x="695" y="566"/>
                </a:lnTo>
                <a:lnTo>
                  <a:pt x="704" y="615"/>
                </a:lnTo>
                <a:lnTo>
                  <a:pt x="719" y="661"/>
                </a:lnTo>
                <a:lnTo>
                  <a:pt x="740" y="706"/>
                </a:lnTo>
                <a:lnTo>
                  <a:pt x="765" y="746"/>
                </a:lnTo>
                <a:lnTo>
                  <a:pt x="794" y="784"/>
                </a:lnTo>
                <a:lnTo>
                  <a:pt x="827" y="817"/>
                </a:lnTo>
                <a:lnTo>
                  <a:pt x="864" y="847"/>
                </a:lnTo>
                <a:lnTo>
                  <a:pt x="906" y="872"/>
                </a:lnTo>
                <a:lnTo>
                  <a:pt x="949" y="892"/>
                </a:lnTo>
                <a:lnTo>
                  <a:pt x="995" y="907"/>
                </a:lnTo>
                <a:lnTo>
                  <a:pt x="1044" y="916"/>
                </a:lnTo>
                <a:lnTo>
                  <a:pt x="1094" y="919"/>
                </a:lnTo>
                <a:lnTo>
                  <a:pt x="1144" y="916"/>
                </a:lnTo>
                <a:lnTo>
                  <a:pt x="1192" y="907"/>
                </a:lnTo>
                <a:lnTo>
                  <a:pt x="1239" y="892"/>
                </a:lnTo>
                <a:lnTo>
                  <a:pt x="1282" y="872"/>
                </a:lnTo>
                <a:lnTo>
                  <a:pt x="1323" y="847"/>
                </a:lnTo>
                <a:lnTo>
                  <a:pt x="1360" y="817"/>
                </a:lnTo>
                <a:lnTo>
                  <a:pt x="1394" y="784"/>
                </a:lnTo>
                <a:lnTo>
                  <a:pt x="1423" y="746"/>
                </a:lnTo>
                <a:lnTo>
                  <a:pt x="1448" y="706"/>
                </a:lnTo>
                <a:lnTo>
                  <a:pt x="1468" y="661"/>
                </a:lnTo>
                <a:lnTo>
                  <a:pt x="1483" y="615"/>
                </a:lnTo>
                <a:lnTo>
                  <a:pt x="1492" y="566"/>
                </a:lnTo>
                <a:lnTo>
                  <a:pt x="1495" y="516"/>
                </a:lnTo>
                <a:lnTo>
                  <a:pt x="1492" y="465"/>
                </a:lnTo>
                <a:lnTo>
                  <a:pt x="1483" y="417"/>
                </a:lnTo>
                <a:lnTo>
                  <a:pt x="1468" y="370"/>
                </a:lnTo>
                <a:lnTo>
                  <a:pt x="1448" y="327"/>
                </a:lnTo>
                <a:lnTo>
                  <a:pt x="1423" y="285"/>
                </a:lnTo>
                <a:lnTo>
                  <a:pt x="1394" y="248"/>
                </a:lnTo>
                <a:lnTo>
                  <a:pt x="1360" y="215"/>
                </a:lnTo>
                <a:lnTo>
                  <a:pt x="1323" y="185"/>
                </a:lnTo>
                <a:lnTo>
                  <a:pt x="1282" y="160"/>
                </a:lnTo>
                <a:lnTo>
                  <a:pt x="1239" y="140"/>
                </a:lnTo>
                <a:lnTo>
                  <a:pt x="1192" y="125"/>
                </a:lnTo>
                <a:lnTo>
                  <a:pt x="1144" y="115"/>
                </a:lnTo>
                <a:lnTo>
                  <a:pt x="1094" y="112"/>
                </a:lnTo>
                <a:close/>
                <a:moveTo>
                  <a:pt x="1094" y="0"/>
                </a:moveTo>
                <a:lnTo>
                  <a:pt x="1150" y="3"/>
                </a:lnTo>
                <a:lnTo>
                  <a:pt x="1203" y="12"/>
                </a:lnTo>
                <a:lnTo>
                  <a:pt x="1256" y="27"/>
                </a:lnTo>
                <a:lnTo>
                  <a:pt x="1306" y="46"/>
                </a:lnTo>
                <a:lnTo>
                  <a:pt x="1352" y="71"/>
                </a:lnTo>
                <a:lnTo>
                  <a:pt x="1397" y="99"/>
                </a:lnTo>
                <a:lnTo>
                  <a:pt x="1438" y="133"/>
                </a:lnTo>
                <a:lnTo>
                  <a:pt x="1475" y="170"/>
                </a:lnTo>
                <a:lnTo>
                  <a:pt x="1508" y="211"/>
                </a:lnTo>
                <a:lnTo>
                  <a:pt x="1537" y="256"/>
                </a:lnTo>
                <a:lnTo>
                  <a:pt x="1562" y="303"/>
                </a:lnTo>
                <a:lnTo>
                  <a:pt x="1581" y="353"/>
                </a:lnTo>
                <a:lnTo>
                  <a:pt x="1595" y="406"/>
                </a:lnTo>
                <a:lnTo>
                  <a:pt x="1604" y="460"/>
                </a:lnTo>
                <a:lnTo>
                  <a:pt x="1607" y="516"/>
                </a:lnTo>
                <a:lnTo>
                  <a:pt x="1604" y="572"/>
                </a:lnTo>
                <a:lnTo>
                  <a:pt x="1595" y="626"/>
                </a:lnTo>
                <a:lnTo>
                  <a:pt x="1581" y="679"/>
                </a:lnTo>
                <a:lnTo>
                  <a:pt x="1562" y="729"/>
                </a:lnTo>
                <a:lnTo>
                  <a:pt x="1537" y="777"/>
                </a:lnTo>
                <a:lnTo>
                  <a:pt x="1508" y="820"/>
                </a:lnTo>
                <a:lnTo>
                  <a:pt x="1475" y="862"/>
                </a:lnTo>
                <a:lnTo>
                  <a:pt x="1438" y="899"/>
                </a:lnTo>
                <a:lnTo>
                  <a:pt x="1397" y="932"/>
                </a:lnTo>
                <a:lnTo>
                  <a:pt x="1352" y="962"/>
                </a:lnTo>
                <a:lnTo>
                  <a:pt x="1306" y="986"/>
                </a:lnTo>
                <a:lnTo>
                  <a:pt x="1256" y="1005"/>
                </a:lnTo>
                <a:lnTo>
                  <a:pt x="1203" y="1020"/>
                </a:lnTo>
                <a:lnTo>
                  <a:pt x="1150" y="1028"/>
                </a:lnTo>
                <a:lnTo>
                  <a:pt x="1094" y="1031"/>
                </a:lnTo>
                <a:lnTo>
                  <a:pt x="1038" y="1028"/>
                </a:lnTo>
                <a:lnTo>
                  <a:pt x="984" y="1020"/>
                </a:lnTo>
                <a:lnTo>
                  <a:pt x="932" y="1005"/>
                </a:lnTo>
                <a:lnTo>
                  <a:pt x="882" y="986"/>
                </a:lnTo>
                <a:lnTo>
                  <a:pt x="835" y="962"/>
                </a:lnTo>
                <a:lnTo>
                  <a:pt x="791" y="932"/>
                </a:lnTo>
                <a:lnTo>
                  <a:pt x="750" y="899"/>
                </a:lnTo>
                <a:lnTo>
                  <a:pt x="712" y="862"/>
                </a:lnTo>
                <a:lnTo>
                  <a:pt x="679" y="820"/>
                </a:lnTo>
                <a:lnTo>
                  <a:pt x="651" y="777"/>
                </a:lnTo>
                <a:lnTo>
                  <a:pt x="626" y="729"/>
                </a:lnTo>
                <a:lnTo>
                  <a:pt x="607" y="679"/>
                </a:lnTo>
                <a:lnTo>
                  <a:pt x="593" y="626"/>
                </a:lnTo>
                <a:lnTo>
                  <a:pt x="584" y="572"/>
                </a:lnTo>
                <a:lnTo>
                  <a:pt x="581" y="516"/>
                </a:lnTo>
                <a:lnTo>
                  <a:pt x="584" y="460"/>
                </a:lnTo>
                <a:lnTo>
                  <a:pt x="593" y="406"/>
                </a:lnTo>
                <a:lnTo>
                  <a:pt x="607" y="353"/>
                </a:lnTo>
                <a:lnTo>
                  <a:pt x="626" y="303"/>
                </a:lnTo>
                <a:lnTo>
                  <a:pt x="651" y="256"/>
                </a:lnTo>
                <a:lnTo>
                  <a:pt x="679" y="211"/>
                </a:lnTo>
                <a:lnTo>
                  <a:pt x="712" y="170"/>
                </a:lnTo>
                <a:lnTo>
                  <a:pt x="750" y="133"/>
                </a:lnTo>
                <a:lnTo>
                  <a:pt x="791" y="99"/>
                </a:lnTo>
                <a:lnTo>
                  <a:pt x="835" y="71"/>
                </a:lnTo>
                <a:lnTo>
                  <a:pt x="882" y="46"/>
                </a:lnTo>
                <a:lnTo>
                  <a:pt x="932" y="27"/>
                </a:lnTo>
                <a:lnTo>
                  <a:pt x="984" y="12"/>
                </a:lnTo>
                <a:lnTo>
                  <a:pt x="1038" y="3"/>
                </a:lnTo>
                <a:lnTo>
                  <a:pt x="1094" y="0"/>
                </a:lnTo>
                <a:close/>
              </a:path>
            </a:pathLst>
          </a:custGeom>
          <a:solidFill>
            <a:schemeClr val="accent1"/>
          </a:solidFill>
          <a:ln>
            <a:noFill/>
          </a:ln>
        </p:spPr>
        <p:txBody>
          <a:bodyPr spcFirstLastPara="1" wrap="square" lIns="121900" tIns="60950" rIns="121900" bIns="60950" anchor="t" anchorCtr="0">
            <a:noAutofit/>
          </a:bodyPr>
          <a:lstStyle/>
          <a:p>
            <a:pPr marL="0" marR="0" lvl="0" indent="0" algn="l" rtl="0">
              <a:spcBef>
                <a:spcPts val="0"/>
              </a:spcBef>
              <a:spcAft>
                <a:spcPts val="0"/>
              </a:spcAft>
              <a:buNone/>
            </a:pPr>
            <a:endParaRPr sz="2400" b="0" i="0" u="none" strike="noStrike" cap="none">
              <a:solidFill>
                <a:schemeClr val="dk1"/>
              </a:solidFill>
              <a:latin typeface="Arial"/>
              <a:ea typeface="Arial"/>
              <a:cs typeface="Arial"/>
              <a:sym typeface="Arial"/>
            </a:endParaRPr>
          </a:p>
        </p:txBody>
      </p:sp>
      <p:sp>
        <p:nvSpPr>
          <p:cNvPr id="290" name="Google Shape;290;p8"/>
          <p:cNvSpPr txBox="1">
            <a:spLocks noGrp="1"/>
          </p:cNvSpPr>
          <p:nvPr>
            <p:ph type="sldNum" idx="12"/>
          </p:nvPr>
        </p:nvSpPr>
        <p:spPr>
          <a:xfrm>
            <a:off x="90297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pt-BR"/>
              <a:t>8</a:t>
            </a:fld>
            <a:endParaRPr/>
          </a:p>
        </p:txBody>
      </p:sp>
      <p:sp>
        <p:nvSpPr>
          <p:cNvPr id="291" name="Google Shape;291;p8"/>
          <p:cNvSpPr txBox="1">
            <a:spLocks noGrp="1"/>
          </p:cNvSpPr>
          <p:nvPr>
            <p:ph type="ftr" idx="11"/>
          </p:nvPr>
        </p:nvSpPr>
        <p:spPr>
          <a:xfrm>
            <a:off x="419100" y="6356350"/>
            <a:ext cx="5122876"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pt-BR"/>
              <a:t>© 2019 Amazon Web Services, Inc. ou suas afiliadas. Todos os direitos reservados.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p9"/>
          <p:cNvSpPr txBox="1">
            <a:spLocks noGrp="1"/>
          </p:cNvSpPr>
          <p:nvPr>
            <p:ph type="title"/>
          </p:nvPr>
        </p:nvSpPr>
        <p:spPr>
          <a:xfrm>
            <a:off x="419100" y="365125"/>
            <a:ext cx="9034272" cy="474119"/>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4000"/>
              <a:buFont typeface="Arial"/>
              <a:buNone/>
            </a:pPr>
            <a:r>
              <a:rPr lang="pt-BR">
                <a:latin typeface="Arial"/>
                <a:ea typeface="Arial"/>
                <a:cs typeface="Arial"/>
                <a:sym typeface="Arial"/>
              </a:rPr>
              <a:t>Zonas de disponibilidade</a:t>
            </a:r>
            <a:endParaRPr/>
          </a:p>
        </p:txBody>
      </p:sp>
      <p:sp>
        <p:nvSpPr>
          <p:cNvPr id="297" name="Google Shape;297;p9"/>
          <p:cNvSpPr txBox="1">
            <a:spLocks noGrp="1"/>
          </p:cNvSpPr>
          <p:nvPr>
            <p:ph type="body" idx="1"/>
          </p:nvPr>
        </p:nvSpPr>
        <p:spPr>
          <a:xfrm>
            <a:off x="573438" y="1528175"/>
            <a:ext cx="7058286" cy="4828175"/>
          </a:xfrm>
          <a:prstGeom prst="rect">
            <a:avLst/>
          </a:prstGeom>
          <a:noFill/>
          <a:ln>
            <a:noFill/>
          </a:ln>
        </p:spPr>
        <p:txBody>
          <a:bodyPr spcFirstLastPara="1" wrap="square" lIns="91425" tIns="45700" rIns="91425" bIns="45700" anchor="t" anchorCtr="0">
            <a:noAutofit/>
          </a:bodyPr>
          <a:lstStyle/>
          <a:p>
            <a:pPr marL="228600" lvl="0" indent="-228600" algn="l" rtl="0">
              <a:lnSpc>
                <a:spcPct val="100000"/>
              </a:lnSpc>
              <a:spcBef>
                <a:spcPts val="0"/>
              </a:spcBef>
              <a:spcAft>
                <a:spcPts val="0"/>
              </a:spcAft>
              <a:buClr>
                <a:schemeClr val="dk1"/>
              </a:buClr>
              <a:buSzPts val="2400"/>
              <a:buChar char="•"/>
            </a:pPr>
            <a:r>
              <a:rPr lang="pt-BR" sz="2400">
                <a:latin typeface="Arial"/>
                <a:ea typeface="Arial"/>
                <a:cs typeface="Arial"/>
                <a:sym typeface="Arial"/>
              </a:rPr>
              <a:t>Cada </a:t>
            </a:r>
            <a:r>
              <a:rPr lang="pt-BR" sz="2400" b="1">
                <a:solidFill>
                  <a:schemeClr val="accent5"/>
                </a:solidFill>
                <a:latin typeface="Arial"/>
                <a:ea typeface="Arial"/>
                <a:cs typeface="Arial"/>
                <a:sym typeface="Arial"/>
              </a:rPr>
              <a:t>região</a:t>
            </a:r>
            <a:r>
              <a:rPr lang="pt-BR" sz="2400">
                <a:latin typeface="Arial"/>
                <a:ea typeface="Arial"/>
                <a:cs typeface="Arial"/>
                <a:sym typeface="Arial"/>
              </a:rPr>
              <a:t> tem várias zonas de disponibilidade. </a:t>
            </a:r>
            <a:endParaRPr/>
          </a:p>
          <a:p>
            <a:pPr marL="231775" lvl="0" indent="-231775" algn="l" rtl="0">
              <a:lnSpc>
                <a:spcPct val="100000"/>
              </a:lnSpc>
              <a:spcBef>
                <a:spcPts val="1800"/>
              </a:spcBef>
              <a:spcAft>
                <a:spcPts val="0"/>
              </a:spcAft>
              <a:buClr>
                <a:schemeClr val="dk1"/>
              </a:buClr>
              <a:buSzPts val="2400"/>
              <a:buChar char="•"/>
            </a:pPr>
            <a:r>
              <a:rPr lang="pt-BR" sz="2400">
                <a:latin typeface="Arial"/>
                <a:ea typeface="Arial"/>
                <a:cs typeface="Arial"/>
                <a:sym typeface="Arial"/>
              </a:rPr>
              <a:t>Cada </a:t>
            </a:r>
            <a:r>
              <a:rPr lang="pt-BR" sz="2400" b="1">
                <a:solidFill>
                  <a:schemeClr val="accent6"/>
                </a:solidFill>
                <a:latin typeface="Arial"/>
                <a:ea typeface="Arial"/>
                <a:cs typeface="Arial"/>
                <a:sym typeface="Arial"/>
              </a:rPr>
              <a:t>zona de disponibilidade</a:t>
            </a:r>
            <a:r>
              <a:rPr lang="pt-BR" sz="2400">
                <a:latin typeface="Arial"/>
                <a:ea typeface="Arial"/>
                <a:cs typeface="Arial"/>
                <a:sym typeface="Arial"/>
              </a:rPr>
              <a:t> é uma partição totalmente isolada da infraestrutura da AWS.</a:t>
            </a:r>
            <a:endParaRPr/>
          </a:p>
          <a:p>
            <a:pPr marL="914400" lvl="1" indent="-457200" algn="l" rtl="0">
              <a:lnSpc>
                <a:spcPct val="100000"/>
              </a:lnSpc>
              <a:spcBef>
                <a:spcPts val="1400"/>
              </a:spcBef>
              <a:spcAft>
                <a:spcPts val="0"/>
              </a:spcAft>
              <a:buClr>
                <a:schemeClr val="dk1"/>
              </a:buClr>
              <a:buSzPts val="1800"/>
              <a:buChar char="•"/>
            </a:pPr>
            <a:r>
              <a:rPr lang="pt-BR" sz="1800"/>
              <a:t>No momento, existem 69 zonas de disponibilidade em todo o mundo</a:t>
            </a:r>
            <a:endParaRPr/>
          </a:p>
          <a:p>
            <a:pPr marL="914400" lvl="1" indent="-457200" algn="l" rtl="0">
              <a:lnSpc>
                <a:spcPct val="100000"/>
              </a:lnSpc>
              <a:spcBef>
                <a:spcPts val="600"/>
              </a:spcBef>
              <a:spcAft>
                <a:spcPts val="0"/>
              </a:spcAft>
              <a:buClr>
                <a:schemeClr val="dk1"/>
              </a:buClr>
              <a:buSzPts val="1800"/>
              <a:buChar char="•"/>
            </a:pPr>
            <a:r>
              <a:rPr lang="pt-BR" sz="1800">
                <a:latin typeface="Arial"/>
                <a:ea typeface="Arial"/>
                <a:cs typeface="Arial"/>
                <a:sym typeface="Arial"/>
              </a:rPr>
              <a:t>As zonas de disponibilidade consistem em </a:t>
            </a:r>
            <a:r>
              <a:rPr lang="pt-BR" sz="1800" b="1">
                <a:solidFill>
                  <a:schemeClr val="accent5"/>
                </a:solidFill>
                <a:latin typeface="Arial"/>
                <a:ea typeface="Arial"/>
                <a:cs typeface="Arial"/>
                <a:sym typeface="Arial"/>
              </a:rPr>
              <a:t>datacenters </a:t>
            </a:r>
            <a:r>
              <a:rPr lang="pt-BR" sz="1800">
                <a:latin typeface="Arial"/>
                <a:ea typeface="Arial"/>
                <a:cs typeface="Arial"/>
                <a:sym typeface="Arial"/>
              </a:rPr>
              <a:t>distintos</a:t>
            </a:r>
            <a:endParaRPr sz="1800">
              <a:latin typeface="Arial"/>
              <a:ea typeface="Arial"/>
              <a:cs typeface="Arial"/>
              <a:sym typeface="Arial"/>
            </a:endParaRPr>
          </a:p>
          <a:p>
            <a:pPr marL="914400" lvl="1" indent="-457200" algn="l" rtl="0">
              <a:lnSpc>
                <a:spcPct val="100000"/>
              </a:lnSpc>
              <a:spcBef>
                <a:spcPts val="600"/>
              </a:spcBef>
              <a:spcAft>
                <a:spcPts val="0"/>
              </a:spcAft>
              <a:buClr>
                <a:schemeClr val="dk1"/>
              </a:buClr>
              <a:buSzPts val="1800"/>
              <a:buChar char="•"/>
            </a:pPr>
            <a:r>
              <a:rPr lang="pt-BR" sz="1800">
                <a:latin typeface="Arial"/>
                <a:ea typeface="Arial"/>
                <a:cs typeface="Arial"/>
                <a:sym typeface="Arial"/>
              </a:rPr>
              <a:t>Elas são projetadas para isolamento de falhas</a:t>
            </a:r>
            <a:endParaRPr/>
          </a:p>
          <a:p>
            <a:pPr marL="914400" lvl="1" indent="-457200" algn="l" rtl="0">
              <a:lnSpc>
                <a:spcPct val="100000"/>
              </a:lnSpc>
              <a:spcBef>
                <a:spcPts val="600"/>
              </a:spcBef>
              <a:spcAft>
                <a:spcPts val="0"/>
              </a:spcAft>
              <a:buClr>
                <a:schemeClr val="dk1"/>
              </a:buClr>
              <a:buSzPts val="1800"/>
              <a:buChar char="•"/>
            </a:pPr>
            <a:r>
              <a:rPr lang="pt-BR" sz="1800">
                <a:latin typeface="Arial"/>
                <a:ea typeface="Arial"/>
                <a:cs typeface="Arial"/>
                <a:sym typeface="Arial"/>
              </a:rPr>
              <a:t>Elas são interconectadas a outras zonas de disponibilidade usando redes privadas de alta velocidade</a:t>
            </a:r>
            <a:endParaRPr/>
          </a:p>
          <a:p>
            <a:pPr marL="914400" lvl="1" indent="-457200" algn="l" rtl="0">
              <a:lnSpc>
                <a:spcPct val="100000"/>
              </a:lnSpc>
              <a:spcBef>
                <a:spcPts val="600"/>
              </a:spcBef>
              <a:spcAft>
                <a:spcPts val="0"/>
              </a:spcAft>
              <a:buClr>
                <a:schemeClr val="dk1"/>
              </a:buClr>
              <a:buSzPts val="1800"/>
              <a:buChar char="•"/>
            </a:pPr>
            <a:r>
              <a:rPr lang="pt-BR" sz="1800">
                <a:latin typeface="Arial"/>
                <a:ea typeface="Arial"/>
                <a:cs typeface="Arial"/>
                <a:sym typeface="Arial"/>
              </a:rPr>
              <a:t>Você escolhe suas zonas de disponibilidade.</a:t>
            </a:r>
            <a:endParaRPr/>
          </a:p>
          <a:p>
            <a:pPr marL="914400" lvl="1" indent="-457200" algn="l" rtl="0">
              <a:lnSpc>
                <a:spcPct val="100000"/>
              </a:lnSpc>
              <a:spcBef>
                <a:spcPts val="600"/>
              </a:spcBef>
              <a:spcAft>
                <a:spcPts val="0"/>
              </a:spcAft>
              <a:buClr>
                <a:schemeClr val="accent5"/>
              </a:buClr>
              <a:buSzPts val="1800"/>
              <a:buChar char="•"/>
            </a:pPr>
            <a:r>
              <a:rPr lang="pt-BR" sz="1800" b="1">
                <a:solidFill>
                  <a:schemeClr val="accent5"/>
                </a:solidFill>
                <a:latin typeface="Arial"/>
                <a:ea typeface="Arial"/>
                <a:cs typeface="Arial"/>
                <a:sym typeface="Arial"/>
              </a:rPr>
              <a:t>A AWS recomenda a replicação de dados e recursos entre zonas de disponibilidade </a:t>
            </a:r>
            <a:r>
              <a:rPr lang="pt-BR" sz="1800">
                <a:latin typeface="Arial"/>
                <a:ea typeface="Arial"/>
                <a:cs typeface="Arial"/>
                <a:sym typeface="Arial"/>
              </a:rPr>
              <a:t>para fins de resiliência.</a:t>
            </a:r>
            <a:endParaRPr>
              <a:latin typeface="Arial"/>
              <a:ea typeface="Arial"/>
              <a:cs typeface="Arial"/>
              <a:sym typeface="Arial"/>
            </a:endParaRPr>
          </a:p>
          <a:p>
            <a:pPr marL="228600" lvl="0" indent="-50800" algn="l" rtl="0">
              <a:lnSpc>
                <a:spcPct val="100000"/>
              </a:lnSpc>
              <a:spcBef>
                <a:spcPts val="1000"/>
              </a:spcBef>
              <a:spcAft>
                <a:spcPts val="0"/>
              </a:spcAft>
              <a:buClr>
                <a:schemeClr val="dk1"/>
              </a:buClr>
              <a:buSzPts val="2800"/>
              <a:buNone/>
            </a:pPr>
            <a:endParaRPr/>
          </a:p>
        </p:txBody>
      </p:sp>
      <p:grpSp>
        <p:nvGrpSpPr>
          <p:cNvPr id="298" name="Google Shape;298;p9" descr="architectural diagram showing three data centers in an Availability Zone which is itself in a region. "/>
          <p:cNvGrpSpPr/>
          <p:nvPr/>
        </p:nvGrpSpPr>
        <p:grpSpPr>
          <a:xfrm>
            <a:off x="7546194" y="1463929"/>
            <a:ext cx="3989314" cy="4892421"/>
            <a:chOff x="7546194" y="1463929"/>
            <a:chExt cx="3989314" cy="4892421"/>
          </a:xfrm>
        </p:grpSpPr>
        <p:sp>
          <p:nvSpPr>
            <p:cNvPr id="299" name="Google Shape;299;p9"/>
            <p:cNvSpPr/>
            <p:nvPr/>
          </p:nvSpPr>
          <p:spPr>
            <a:xfrm>
              <a:off x="7546194" y="1463929"/>
              <a:ext cx="3989314" cy="4892421"/>
            </a:xfrm>
            <a:prstGeom prst="rect">
              <a:avLst/>
            </a:prstGeom>
            <a:noFill/>
            <a:ln w="12700" cap="flat" cmpd="sng">
              <a:solidFill>
                <a:schemeClr val="dk1"/>
              </a:solidFill>
              <a:prstDash val="solid"/>
              <a:miter lim="800000"/>
              <a:headEnd type="none" w="sm" len="sm"/>
              <a:tailEnd type="none" w="sm" len="sm"/>
            </a:ln>
          </p:spPr>
          <p:txBody>
            <a:bodyPr spcFirstLastPara="1" wrap="square" lIns="457200" tIns="91425" rIns="91425" bIns="45700" anchor="t" anchorCtr="0">
              <a:noAutofit/>
            </a:bodyPr>
            <a:lstStyle/>
            <a:p>
              <a:pPr marL="0" marR="0" lvl="0" indent="0" algn="l" rtl="0">
                <a:spcBef>
                  <a:spcPts val="0"/>
                </a:spcBef>
                <a:spcAft>
                  <a:spcPts val="0"/>
                </a:spcAft>
                <a:buNone/>
              </a:pPr>
              <a:r>
                <a:rPr lang="pt-BR" sz="1600" b="0" i="0" u="none" strike="noStrike" cap="none">
                  <a:solidFill>
                    <a:srgbClr val="000000"/>
                  </a:solidFill>
                  <a:latin typeface="Arial"/>
                  <a:ea typeface="Arial"/>
                  <a:cs typeface="Arial"/>
                  <a:sym typeface="Arial"/>
                </a:rPr>
                <a:t>   Nuvem AWS</a:t>
              </a:r>
              <a:endParaRPr/>
            </a:p>
          </p:txBody>
        </p:sp>
        <p:pic>
          <p:nvPicPr>
            <p:cNvPr id="300" name="Google Shape;300;p9"/>
            <p:cNvPicPr preferRelativeResize="0"/>
            <p:nvPr/>
          </p:nvPicPr>
          <p:blipFill rotWithShape="1">
            <a:blip r:embed="rId3">
              <a:alphaModFix/>
            </a:blip>
            <a:srcRect/>
            <a:stretch/>
          </p:blipFill>
          <p:spPr>
            <a:xfrm>
              <a:off x="7546194" y="1463929"/>
              <a:ext cx="474119" cy="474119"/>
            </a:xfrm>
            <a:prstGeom prst="rect">
              <a:avLst/>
            </a:prstGeom>
            <a:noFill/>
            <a:ln>
              <a:noFill/>
            </a:ln>
          </p:spPr>
        </p:pic>
        <p:sp>
          <p:nvSpPr>
            <p:cNvPr id="301" name="Google Shape;301;p9"/>
            <p:cNvSpPr/>
            <p:nvPr/>
          </p:nvSpPr>
          <p:spPr>
            <a:xfrm>
              <a:off x="7817720" y="2063262"/>
              <a:ext cx="3436434" cy="4149969"/>
            </a:xfrm>
            <a:prstGeom prst="rect">
              <a:avLst/>
            </a:prstGeom>
            <a:noFill/>
            <a:ln w="12700" cap="flat" cmpd="sng">
              <a:solidFill>
                <a:schemeClr val="accent3"/>
              </a:solidFill>
              <a:prstDash val="dash"/>
              <a:miter lim="800000"/>
              <a:headEnd type="none" w="sm" len="sm"/>
              <a:tailEnd type="none" w="sm" len="sm"/>
            </a:ln>
          </p:spPr>
          <p:txBody>
            <a:bodyPr spcFirstLastPara="1" wrap="square" lIns="457200" tIns="91425" rIns="91425" bIns="45700" anchor="t" anchorCtr="0">
              <a:noAutofit/>
            </a:bodyPr>
            <a:lstStyle/>
            <a:p>
              <a:pPr marL="0" marR="0" lvl="0" indent="0" algn="l" rtl="0">
                <a:spcBef>
                  <a:spcPts val="0"/>
                </a:spcBef>
                <a:spcAft>
                  <a:spcPts val="0"/>
                </a:spcAft>
                <a:buNone/>
              </a:pPr>
              <a:r>
                <a:rPr lang="pt-BR" sz="1600" b="0" i="0" u="none" strike="noStrike" cap="none">
                  <a:solidFill>
                    <a:srgbClr val="079EC7"/>
                  </a:solidFill>
                  <a:latin typeface="Arial"/>
                  <a:ea typeface="Arial"/>
                  <a:cs typeface="Arial"/>
                  <a:sym typeface="Arial"/>
                </a:rPr>
                <a:t>Região </a:t>
              </a:r>
              <a:r>
                <a:rPr lang="pt-BR" sz="1600" b="1" i="0" u="none" strike="noStrike" cap="none">
                  <a:solidFill>
                    <a:srgbClr val="079EC7"/>
                  </a:solidFill>
                  <a:latin typeface="Arial"/>
                  <a:ea typeface="Arial"/>
                  <a:cs typeface="Arial"/>
                  <a:sym typeface="Arial"/>
                </a:rPr>
                <a:t>eu-west-1</a:t>
              </a:r>
              <a:endParaRPr sz="1200" b="1" i="0" u="none" strike="noStrike" cap="none">
                <a:solidFill>
                  <a:srgbClr val="079EC7"/>
                </a:solidFill>
                <a:latin typeface="Arial"/>
                <a:ea typeface="Arial"/>
                <a:cs typeface="Arial"/>
                <a:sym typeface="Arial"/>
              </a:endParaRPr>
            </a:p>
          </p:txBody>
        </p:sp>
        <p:pic>
          <p:nvPicPr>
            <p:cNvPr id="302" name="Google Shape;302;p9"/>
            <p:cNvPicPr preferRelativeResize="0"/>
            <p:nvPr/>
          </p:nvPicPr>
          <p:blipFill rotWithShape="1">
            <a:blip r:embed="rId4">
              <a:alphaModFix/>
            </a:blip>
            <a:srcRect/>
            <a:stretch/>
          </p:blipFill>
          <p:spPr>
            <a:xfrm>
              <a:off x="7817720" y="2077934"/>
              <a:ext cx="330200" cy="330200"/>
            </a:xfrm>
            <a:prstGeom prst="rect">
              <a:avLst/>
            </a:prstGeom>
            <a:noFill/>
            <a:ln>
              <a:noFill/>
            </a:ln>
          </p:spPr>
        </p:pic>
        <p:sp>
          <p:nvSpPr>
            <p:cNvPr id="303" name="Google Shape;303;p9"/>
            <p:cNvSpPr/>
            <p:nvPr/>
          </p:nvSpPr>
          <p:spPr>
            <a:xfrm>
              <a:off x="7955729" y="2508649"/>
              <a:ext cx="3067632" cy="1941217"/>
            </a:xfrm>
            <a:prstGeom prst="rect">
              <a:avLst/>
            </a:prstGeom>
            <a:noFill/>
            <a:ln w="12700" cap="flat" cmpd="sng">
              <a:solidFill>
                <a:schemeClr val="accent3"/>
              </a:solidFill>
              <a:prstDash val="dash"/>
              <a:miter lim="800000"/>
              <a:headEnd type="none" w="sm" len="sm"/>
              <a:tailEnd type="none" w="sm" len="sm"/>
            </a:ln>
          </p:spPr>
          <p:txBody>
            <a:bodyPr spcFirstLastPara="1" wrap="square" lIns="91425" tIns="91425" rIns="91425" bIns="45700" anchor="t" anchorCtr="0">
              <a:noAutofit/>
            </a:bodyPr>
            <a:lstStyle/>
            <a:p>
              <a:pPr marL="0" marR="0" lvl="0" indent="0" algn="ctr" rtl="0">
                <a:spcBef>
                  <a:spcPts val="0"/>
                </a:spcBef>
                <a:spcAft>
                  <a:spcPts val="0"/>
                </a:spcAft>
                <a:buNone/>
              </a:pPr>
              <a:r>
                <a:rPr lang="pt-BR" sz="1400" b="0" i="0" u="none" strike="noStrike" cap="none" dirty="0">
                  <a:solidFill>
                    <a:schemeClr val="accent3"/>
                  </a:solidFill>
                  <a:latin typeface="Arial"/>
                  <a:ea typeface="Arial"/>
                  <a:cs typeface="Arial"/>
                  <a:sym typeface="Arial"/>
                </a:rPr>
                <a:t>Zona de disponibilidade </a:t>
              </a:r>
              <a:r>
                <a:rPr lang="pt-BR" sz="1400" b="1" i="0" u="none" strike="noStrike" cap="none" dirty="0">
                  <a:solidFill>
                    <a:schemeClr val="accent3"/>
                  </a:solidFill>
                  <a:latin typeface="Arial"/>
                  <a:ea typeface="Arial"/>
                  <a:cs typeface="Arial"/>
                  <a:sym typeface="Arial"/>
                </a:rPr>
                <a:t>eu-west-1a</a:t>
              </a:r>
              <a:endParaRPr dirty="0"/>
            </a:p>
          </p:txBody>
        </p:sp>
        <p:sp>
          <p:nvSpPr>
            <p:cNvPr id="304" name="Google Shape;304;p9"/>
            <p:cNvSpPr/>
            <p:nvPr/>
          </p:nvSpPr>
          <p:spPr>
            <a:xfrm>
              <a:off x="8093877" y="2915523"/>
              <a:ext cx="1859015" cy="462189"/>
            </a:xfrm>
            <a:prstGeom prst="rect">
              <a:avLst/>
            </a:prstGeom>
            <a:noFill/>
            <a:ln w="12700" cap="flat" cmpd="sng">
              <a:solidFill>
                <a:srgbClr val="5A6B86"/>
              </a:solidFill>
              <a:prstDash val="solid"/>
              <a:miter lim="800000"/>
              <a:headEnd type="none" w="sm" len="sm"/>
              <a:tailEnd type="none" w="sm" len="sm"/>
            </a:ln>
          </p:spPr>
          <p:txBody>
            <a:bodyPr spcFirstLastPara="1" wrap="square" lIns="457200" tIns="91425" rIns="91425" bIns="45700" anchor="t" anchorCtr="0">
              <a:noAutofit/>
            </a:bodyPr>
            <a:lstStyle/>
            <a:p>
              <a:pPr marL="0" marR="0" lvl="0" indent="0" algn="l" rtl="0">
                <a:spcBef>
                  <a:spcPts val="0"/>
                </a:spcBef>
                <a:spcAft>
                  <a:spcPts val="0"/>
                </a:spcAft>
                <a:buNone/>
              </a:pPr>
              <a:r>
                <a:rPr lang="pt-BR" sz="1600" b="0" i="0" u="none" strike="noStrike" cap="none">
                  <a:solidFill>
                    <a:srgbClr val="5A6B86"/>
                  </a:solidFill>
                  <a:latin typeface="Arial"/>
                  <a:ea typeface="Arial"/>
                  <a:cs typeface="Arial"/>
                  <a:sym typeface="Arial"/>
                </a:rPr>
                <a:t>Datacenter </a:t>
              </a:r>
              <a:endParaRPr/>
            </a:p>
          </p:txBody>
        </p:sp>
        <p:pic>
          <p:nvPicPr>
            <p:cNvPr id="305" name="Google Shape;305;p9"/>
            <p:cNvPicPr preferRelativeResize="0"/>
            <p:nvPr/>
          </p:nvPicPr>
          <p:blipFill rotWithShape="1">
            <a:blip r:embed="rId5">
              <a:alphaModFix/>
            </a:blip>
            <a:srcRect/>
            <a:stretch/>
          </p:blipFill>
          <p:spPr>
            <a:xfrm>
              <a:off x="8093877" y="2915523"/>
              <a:ext cx="330200" cy="330200"/>
            </a:xfrm>
            <a:prstGeom prst="rect">
              <a:avLst/>
            </a:prstGeom>
            <a:noFill/>
            <a:ln>
              <a:noFill/>
            </a:ln>
          </p:spPr>
        </p:pic>
        <p:sp>
          <p:nvSpPr>
            <p:cNvPr id="306" name="Google Shape;306;p9"/>
            <p:cNvSpPr/>
            <p:nvPr/>
          </p:nvSpPr>
          <p:spPr>
            <a:xfrm>
              <a:off x="8370034" y="3421502"/>
              <a:ext cx="1859015" cy="462189"/>
            </a:xfrm>
            <a:prstGeom prst="rect">
              <a:avLst/>
            </a:prstGeom>
            <a:noFill/>
            <a:ln w="12700" cap="flat" cmpd="sng">
              <a:solidFill>
                <a:srgbClr val="5A6B86"/>
              </a:solidFill>
              <a:prstDash val="solid"/>
              <a:miter lim="800000"/>
              <a:headEnd type="none" w="sm" len="sm"/>
              <a:tailEnd type="none" w="sm" len="sm"/>
            </a:ln>
          </p:spPr>
          <p:txBody>
            <a:bodyPr spcFirstLastPara="1" wrap="square" lIns="457200" tIns="91425" rIns="91425" bIns="45700" anchor="t" anchorCtr="0">
              <a:noAutofit/>
            </a:bodyPr>
            <a:lstStyle/>
            <a:p>
              <a:pPr marL="0" marR="0" lvl="0" indent="0" algn="l" rtl="0">
                <a:spcBef>
                  <a:spcPts val="0"/>
                </a:spcBef>
                <a:spcAft>
                  <a:spcPts val="0"/>
                </a:spcAft>
                <a:buNone/>
              </a:pPr>
              <a:r>
                <a:rPr lang="pt-BR" sz="1600" b="0" i="0" u="none" strike="noStrike" cap="none">
                  <a:solidFill>
                    <a:srgbClr val="5A6B86"/>
                  </a:solidFill>
                  <a:latin typeface="Arial"/>
                  <a:ea typeface="Arial"/>
                  <a:cs typeface="Arial"/>
                  <a:sym typeface="Arial"/>
                </a:rPr>
                <a:t>Datacenter </a:t>
              </a:r>
              <a:endParaRPr/>
            </a:p>
          </p:txBody>
        </p:sp>
        <p:pic>
          <p:nvPicPr>
            <p:cNvPr id="307" name="Google Shape;307;p9"/>
            <p:cNvPicPr preferRelativeResize="0"/>
            <p:nvPr/>
          </p:nvPicPr>
          <p:blipFill rotWithShape="1">
            <a:blip r:embed="rId5">
              <a:alphaModFix/>
            </a:blip>
            <a:srcRect/>
            <a:stretch/>
          </p:blipFill>
          <p:spPr>
            <a:xfrm>
              <a:off x="8370034" y="3421502"/>
              <a:ext cx="330200" cy="330200"/>
            </a:xfrm>
            <a:prstGeom prst="rect">
              <a:avLst/>
            </a:prstGeom>
            <a:noFill/>
            <a:ln>
              <a:noFill/>
            </a:ln>
          </p:spPr>
        </p:pic>
        <p:sp>
          <p:nvSpPr>
            <p:cNvPr id="308" name="Google Shape;308;p9"/>
            <p:cNvSpPr/>
            <p:nvPr/>
          </p:nvSpPr>
          <p:spPr>
            <a:xfrm>
              <a:off x="8615313" y="3927481"/>
              <a:ext cx="1859015" cy="462189"/>
            </a:xfrm>
            <a:prstGeom prst="rect">
              <a:avLst/>
            </a:prstGeom>
            <a:noFill/>
            <a:ln w="12700" cap="flat" cmpd="sng">
              <a:solidFill>
                <a:srgbClr val="5A6B86"/>
              </a:solidFill>
              <a:prstDash val="solid"/>
              <a:miter lim="800000"/>
              <a:headEnd type="none" w="sm" len="sm"/>
              <a:tailEnd type="none" w="sm" len="sm"/>
            </a:ln>
          </p:spPr>
          <p:txBody>
            <a:bodyPr spcFirstLastPara="1" wrap="square" lIns="457200" tIns="91425" rIns="91425" bIns="45700" anchor="t" anchorCtr="0">
              <a:noAutofit/>
            </a:bodyPr>
            <a:lstStyle/>
            <a:p>
              <a:pPr marL="0" marR="0" lvl="0" indent="0" algn="l" rtl="0">
                <a:spcBef>
                  <a:spcPts val="0"/>
                </a:spcBef>
                <a:spcAft>
                  <a:spcPts val="0"/>
                </a:spcAft>
                <a:buNone/>
              </a:pPr>
              <a:r>
                <a:rPr lang="pt-BR" sz="1600" b="0" i="0" u="none" strike="noStrike" cap="none">
                  <a:solidFill>
                    <a:srgbClr val="5A6B86"/>
                  </a:solidFill>
                  <a:latin typeface="Arial"/>
                  <a:ea typeface="Arial"/>
                  <a:cs typeface="Arial"/>
                  <a:sym typeface="Arial"/>
                </a:rPr>
                <a:t>Datacenter </a:t>
              </a:r>
              <a:endParaRPr/>
            </a:p>
          </p:txBody>
        </p:sp>
        <p:pic>
          <p:nvPicPr>
            <p:cNvPr id="309" name="Google Shape;309;p9"/>
            <p:cNvPicPr preferRelativeResize="0"/>
            <p:nvPr/>
          </p:nvPicPr>
          <p:blipFill rotWithShape="1">
            <a:blip r:embed="rId5">
              <a:alphaModFix/>
            </a:blip>
            <a:srcRect/>
            <a:stretch/>
          </p:blipFill>
          <p:spPr>
            <a:xfrm>
              <a:off x="8615313" y="3927481"/>
              <a:ext cx="330200" cy="330200"/>
            </a:xfrm>
            <a:prstGeom prst="rect">
              <a:avLst/>
            </a:prstGeom>
            <a:noFill/>
            <a:ln>
              <a:noFill/>
            </a:ln>
          </p:spPr>
        </p:pic>
        <p:sp>
          <p:nvSpPr>
            <p:cNvPr id="310" name="Google Shape;310;p9"/>
            <p:cNvSpPr/>
            <p:nvPr/>
          </p:nvSpPr>
          <p:spPr>
            <a:xfrm>
              <a:off x="7962255" y="4586085"/>
              <a:ext cx="3067632" cy="584449"/>
            </a:xfrm>
            <a:prstGeom prst="rect">
              <a:avLst/>
            </a:prstGeom>
            <a:noFill/>
            <a:ln w="12700" cap="flat" cmpd="sng">
              <a:solidFill>
                <a:schemeClr val="accent3"/>
              </a:solidFill>
              <a:prstDash val="dash"/>
              <a:miter lim="800000"/>
              <a:headEnd type="none" w="sm" len="sm"/>
              <a:tailEnd type="none" w="sm" len="sm"/>
            </a:ln>
          </p:spPr>
          <p:txBody>
            <a:bodyPr spcFirstLastPara="1" wrap="square" lIns="91425" tIns="91425" rIns="91425" bIns="45700" anchor="ctr" anchorCtr="0">
              <a:noAutofit/>
            </a:bodyPr>
            <a:lstStyle/>
            <a:p>
              <a:pPr marL="0" marR="0" lvl="0" indent="0" algn="ctr" rtl="0">
                <a:spcBef>
                  <a:spcPts val="0"/>
                </a:spcBef>
                <a:spcAft>
                  <a:spcPts val="0"/>
                </a:spcAft>
                <a:buNone/>
              </a:pPr>
              <a:r>
                <a:rPr lang="pt-BR" sz="1400" b="0" i="0" u="none" strike="noStrike" cap="none">
                  <a:solidFill>
                    <a:schemeClr val="accent3"/>
                  </a:solidFill>
                  <a:latin typeface="Arial"/>
                  <a:ea typeface="Arial"/>
                  <a:cs typeface="Arial"/>
                  <a:sym typeface="Arial"/>
                </a:rPr>
                <a:t>Zona de disponibilidade </a:t>
              </a:r>
              <a:r>
                <a:rPr lang="pt-BR" sz="1400" b="1" i="0" u="none" strike="noStrike" cap="none">
                  <a:solidFill>
                    <a:schemeClr val="accent3"/>
                  </a:solidFill>
                  <a:latin typeface="Arial"/>
                  <a:ea typeface="Arial"/>
                  <a:cs typeface="Arial"/>
                  <a:sym typeface="Arial"/>
                </a:rPr>
                <a:t>eu-west-1b</a:t>
              </a:r>
              <a:endParaRPr/>
            </a:p>
          </p:txBody>
        </p:sp>
        <p:sp>
          <p:nvSpPr>
            <p:cNvPr id="311" name="Google Shape;311;p9"/>
            <p:cNvSpPr/>
            <p:nvPr/>
          </p:nvSpPr>
          <p:spPr>
            <a:xfrm>
              <a:off x="7955729" y="5302523"/>
              <a:ext cx="3067632" cy="584449"/>
            </a:xfrm>
            <a:prstGeom prst="rect">
              <a:avLst/>
            </a:prstGeom>
            <a:noFill/>
            <a:ln w="12700" cap="flat" cmpd="sng">
              <a:solidFill>
                <a:schemeClr val="accent3"/>
              </a:solidFill>
              <a:prstDash val="dash"/>
              <a:miter lim="800000"/>
              <a:headEnd type="none" w="sm" len="sm"/>
              <a:tailEnd type="none" w="sm" len="sm"/>
            </a:ln>
          </p:spPr>
          <p:txBody>
            <a:bodyPr spcFirstLastPara="1" wrap="square" lIns="91425" tIns="91425" rIns="91425" bIns="45700" anchor="ctr" anchorCtr="0">
              <a:noAutofit/>
            </a:bodyPr>
            <a:lstStyle/>
            <a:p>
              <a:pPr marL="0" marR="0" lvl="0" indent="0" algn="ctr" rtl="0">
                <a:spcBef>
                  <a:spcPts val="0"/>
                </a:spcBef>
                <a:spcAft>
                  <a:spcPts val="0"/>
                </a:spcAft>
                <a:buNone/>
              </a:pPr>
              <a:r>
                <a:rPr lang="pt-BR" sz="1400" b="0" i="0" u="none" strike="noStrike" cap="none">
                  <a:solidFill>
                    <a:schemeClr val="accent3"/>
                  </a:solidFill>
                  <a:latin typeface="Arial"/>
                  <a:ea typeface="Arial"/>
                  <a:cs typeface="Arial"/>
                  <a:sym typeface="Arial"/>
                </a:rPr>
                <a:t>Zona de disponibilidade </a:t>
              </a:r>
              <a:r>
                <a:rPr lang="pt-BR" sz="1400" b="1" i="0" u="none" strike="noStrike" cap="none">
                  <a:solidFill>
                    <a:schemeClr val="accent3"/>
                  </a:solidFill>
                  <a:latin typeface="Arial"/>
                  <a:ea typeface="Arial"/>
                  <a:cs typeface="Arial"/>
                  <a:sym typeface="Arial"/>
                </a:rPr>
                <a:t>eu-west-1c</a:t>
              </a:r>
              <a:endParaRPr/>
            </a:p>
          </p:txBody>
        </p:sp>
      </p:grpSp>
      <p:sp>
        <p:nvSpPr>
          <p:cNvPr id="312" name="Google Shape;312;p9"/>
          <p:cNvSpPr txBox="1">
            <a:spLocks noGrp="1"/>
          </p:cNvSpPr>
          <p:nvPr>
            <p:ph type="ftr" idx="11"/>
          </p:nvPr>
        </p:nvSpPr>
        <p:spPr>
          <a:xfrm>
            <a:off x="419100" y="6356350"/>
            <a:ext cx="48387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pt-BR"/>
              <a:t>© 2019 Amazon Web Services, Inc. ou suas afiliadas. Todos os direitos reservados.</a:t>
            </a:r>
            <a:endParaRPr/>
          </a:p>
        </p:txBody>
      </p:sp>
      <p:sp>
        <p:nvSpPr>
          <p:cNvPr id="313" name="Google Shape;313;p9"/>
          <p:cNvSpPr txBox="1">
            <a:spLocks noGrp="1"/>
          </p:cNvSpPr>
          <p:nvPr>
            <p:ph type="sldNum" idx="12"/>
          </p:nvPr>
        </p:nvSpPr>
        <p:spPr>
          <a:xfrm>
            <a:off x="90297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pt-BR"/>
              <a:t>9</a:t>
            </a:fld>
            <a:endParaRPr/>
          </a:p>
        </p:txBody>
      </p:sp>
    </p:spTree>
  </p:cSld>
  <p:clrMapOvr>
    <a:masterClrMapping/>
  </p:clrMapOvr>
</p:sld>
</file>

<file path=ppt/theme/theme1.xml><?xml version="1.0" encoding="utf-8"?>
<a:theme xmlns:a="http://schemas.openxmlformats.org/drawingml/2006/main" name="Office Theme">
  <a:themeElements>
    <a:clrScheme name="Training and Certification 1">
      <a:dk1>
        <a:srgbClr val="000000"/>
      </a:dk1>
      <a:lt1>
        <a:srgbClr val="FFFFFF"/>
      </a:lt1>
      <a:dk2>
        <a:srgbClr val="36C2B3"/>
      </a:dk2>
      <a:lt2>
        <a:srgbClr val="FFFFFF"/>
      </a:lt2>
      <a:accent1>
        <a:srgbClr val="232F3E"/>
      </a:accent1>
      <a:accent2>
        <a:srgbClr val="D5DBDB"/>
      </a:accent2>
      <a:accent3>
        <a:srgbClr val="36C2B3"/>
      </a:accent3>
      <a:accent4>
        <a:srgbClr val="1CC9F7"/>
      </a:accent4>
      <a:accent5>
        <a:srgbClr val="4D27AA"/>
      </a:accent5>
      <a:accent6>
        <a:srgbClr val="E617E6"/>
      </a:accent6>
      <a:hlink>
        <a:srgbClr val="1CC9F7"/>
      </a:hlink>
      <a:folHlink>
        <a:srgbClr val="232F3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6367</Words>
  <Application>Microsoft Office PowerPoint</Application>
  <PresentationFormat>Widescreen</PresentationFormat>
  <Paragraphs>552</Paragraphs>
  <Slides>32</Slides>
  <Notes>32</Notes>
  <HiddenSlides>0</HiddenSlides>
  <MMClips>0</MMClips>
  <ScaleCrop>false</ScaleCrop>
  <HeadingPairs>
    <vt:vector size="6" baseType="variant">
      <vt:variant>
        <vt:lpstr>Fontes usadas</vt:lpstr>
      </vt:variant>
      <vt:variant>
        <vt:i4>4</vt:i4>
      </vt:variant>
      <vt:variant>
        <vt:lpstr>Tema</vt:lpstr>
      </vt:variant>
      <vt:variant>
        <vt:i4>1</vt:i4>
      </vt:variant>
      <vt:variant>
        <vt:lpstr>Títulos de slides</vt:lpstr>
      </vt:variant>
      <vt:variant>
        <vt:i4>32</vt:i4>
      </vt:variant>
    </vt:vector>
  </HeadingPairs>
  <TitlesOfParts>
    <vt:vector size="37" baseType="lpstr">
      <vt:lpstr>Droid Sans Mono</vt:lpstr>
      <vt:lpstr>Helvetica Neue</vt:lpstr>
      <vt:lpstr>Arial</vt:lpstr>
      <vt:lpstr>Calibri</vt:lpstr>
      <vt:lpstr>Office Theme</vt:lpstr>
      <vt:lpstr>Módulo 3: Visão geral da infraestrutura global da AWS</vt:lpstr>
      <vt:lpstr>Visão geral do módulo</vt:lpstr>
      <vt:lpstr>Objetivos do módulo</vt:lpstr>
      <vt:lpstr>Seção 1: Infraestrutura global da AWS</vt:lpstr>
      <vt:lpstr>Infraestrutura global da AWS</vt:lpstr>
      <vt:lpstr>Demonstração com instrutor: detalhes da infraestrutura global da AWS</vt:lpstr>
      <vt:lpstr>Regiões da AWS</vt:lpstr>
      <vt:lpstr>Seleção de uma região</vt:lpstr>
      <vt:lpstr>Zonas de disponibilidade</vt:lpstr>
      <vt:lpstr>Datacenters da AWS</vt:lpstr>
      <vt:lpstr>Pontos de presença</vt:lpstr>
      <vt:lpstr>Recursos de infraestrutura da AWS </vt:lpstr>
      <vt:lpstr>Principais lições</vt:lpstr>
      <vt:lpstr>Seção 2: Visão geral dos serviços e das categorias de serviços da AWS</vt:lpstr>
      <vt:lpstr>Serviços fundamentais da AWS</vt:lpstr>
      <vt:lpstr>Categorias de serviços da AWS</vt:lpstr>
      <vt:lpstr>Categoria de serviço de armazenamento</vt:lpstr>
      <vt:lpstr>Categoria de serviço de computação</vt:lpstr>
      <vt:lpstr>Categoria de serviço de banco de dados</vt:lpstr>
      <vt:lpstr>Categoria de serviço de rede e entrega de conteúdo</vt:lpstr>
      <vt:lpstr>Categoria de serviços de segurança, identidade e conformidade</vt:lpstr>
      <vt:lpstr>Categoria de serviço de gerenciamento de custos da AWS</vt:lpstr>
      <vt:lpstr>Categoria de serviço de gerenciamento e governança</vt:lpstr>
      <vt:lpstr>Atividade: Exploração do Console de Gerenciamento  da AWS</vt:lpstr>
      <vt:lpstr>Atividade prática: clique no Console de Gerenciamento da AWS</vt:lpstr>
      <vt:lpstr>Respostas da atividade</vt:lpstr>
      <vt:lpstr>Conclusão do módulo</vt:lpstr>
      <vt:lpstr>Resumo do módulo                                                     </vt:lpstr>
      <vt:lpstr>Conclua o teste de conhecimento</vt:lpstr>
      <vt:lpstr>Exemplo de pergunta do exame</vt:lpstr>
      <vt:lpstr>Recursos adicionais</vt:lpstr>
      <vt:lpstr>Obrigado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David Mohr</dc:creator>
  <cp:lastModifiedBy>Danilo Sibov</cp:lastModifiedBy>
  <cp:revision>1</cp:revision>
  <dcterms:created xsi:type="dcterms:W3CDTF">2019-09-16T17:01:53Z</dcterms:created>
  <dcterms:modified xsi:type="dcterms:W3CDTF">2024-11-16T11:15:08Z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373078B8-3778-4BED-93CE-B8FC9DC9BD60</vt:lpwstr>
  </property>
  <property fmtid="{D5CDD505-2E9C-101B-9397-08002B2CF9AE}" pid="3" name="ArticulatePath">
    <vt:lpwstr>NEW 2019_TO TEST</vt:lpwstr>
  </property>
</Properties>
</file>